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8" r:id="rId5"/>
    <p:sldId id="387" r:id="rId6"/>
    <p:sldId id="385" r:id="rId7"/>
    <p:sldId id="383" r:id="rId8"/>
    <p:sldId id="382" r:id="rId9"/>
    <p:sldId id="380" r:id="rId10"/>
    <p:sldId id="378" r:id="rId11"/>
    <p:sldId id="376" r:id="rId12"/>
    <p:sldId id="375" r:id="rId13"/>
    <p:sldId id="372" r:id="rId14"/>
    <p:sldId id="370" r:id="rId15"/>
    <p:sldId id="368" r:id="rId16"/>
    <p:sldId id="367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7"/>
          <a:stretch>
            <a:fillRect/>
          </a:stretch>
        </p:blipFill>
        <p:spPr>
          <a:xfrm>
            <a:off x="1055370" y="2996565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5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343207"/>
            <a:ext cx="380952" cy="32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5238" y="2736179"/>
            <a:ext cx="380952" cy="32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4639"/>
            <a:ext cx="10800000" cy="225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866984"/>
            <a:ext cx="10800000" cy="212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6858" y="3249037"/>
            <a:ext cx="257142" cy="21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3048" y="3325448"/>
            <a:ext cx="228571" cy="21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88286" y="4395198"/>
            <a:ext cx="228571" cy="21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872314"/>
            <a:ext cx="10800000" cy="198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502246" y="5254167"/>
            <a:ext cx="238095" cy="21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54627" y="6304264"/>
            <a:ext cx="257142" cy="2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21214"/>
            <a:ext cx="10800000" cy="240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4663" y="2650396"/>
            <a:ext cx="238095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04186" y="3252000"/>
            <a:ext cx="257142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8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913925"/>
            <a:ext cx="228571" cy="2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1515412"/>
            <a:ext cx="257142" cy="2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96190" y="2718386"/>
            <a:ext cx="295238" cy="2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795" y="3068914"/>
            <a:ext cx="10800000" cy="332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610809"/>
            <a:ext cx="238095" cy="24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334"/>
            <a:ext cx="10800000" cy="232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857" y="2654245"/>
            <a:ext cx="295238" cy="24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3844774"/>
            <a:ext cx="257142" cy="25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24994"/>
            <a:ext cx="10800000" cy="124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29529" y="4953979"/>
            <a:ext cx="257142" cy="25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2809875"/>
            <a:ext cx="607060" cy="49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720090" y="828040"/>
            <a:ext cx="8832305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2862372"/>
            <a:ext cx="257142" cy="24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50" y="3213059"/>
            <a:ext cx="10800000" cy="24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0378" y="3394123"/>
            <a:ext cx="238095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0854" y="4004026"/>
            <a:ext cx="257142" cy="257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1807" y="4623459"/>
            <a:ext cx="295238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0854" y="5233362"/>
            <a:ext cx="257142" cy="257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571" y="3057584"/>
            <a:ext cx="266666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43809" y="3057584"/>
            <a:ext cx="257142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58095" y="3057584"/>
            <a:ext cx="209523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15238" y="3057584"/>
            <a:ext cx="257142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39047" y="3057584"/>
            <a:ext cx="209523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00643"/>
            <a:ext cx="238095" cy="248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211127"/>
            <a:ext cx="285714" cy="248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79964"/>
            <a:ext cx="10800000" cy="185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70853" y="2761774"/>
            <a:ext cx="238095" cy="2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0853" y="3374187"/>
            <a:ext cx="238095" cy="24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2282" y="3996170"/>
            <a:ext cx="285714" cy="239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5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10780"/>
            <a:ext cx="228571" cy="24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191344"/>
            <a:ext cx="10800000" cy="267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1805" y="2286716"/>
            <a:ext cx="238095" cy="23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0377" y="2925713"/>
            <a:ext cx="161904" cy="22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29" y="3555173"/>
            <a:ext cx="219047" cy="23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4184633"/>
            <a:ext cx="219047" cy="23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564765"/>
            <a:ext cx="1065339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28932"/>
            <a:ext cx="295238" cy="247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769"/>
            <a:ext cx="10800000" cy="251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70853" y="3115922"/>
            <a:ext cx="238095" cy="24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028183"/>
            <a:ext cx="257142" cy="25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305554"/>
            <a:ext cx="238095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189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3615" y="3523615"/>
            <a:ext cx="36131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2028856"/>
            <a:ext cx="390476" cy="32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1304"/>
            <a:ext cx="10800000" cy="27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9901" y="3399105"/>
            <a:ext cx="228571" cy="17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9901" y="4802690"/>
            <a:ext cx="219047" cy="1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2024-08-16T05:52:46Z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