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0" r:id="rId4"/>
    <p:sldId id="387" r:id="rId5"/>
    <p:sldId id="386" r:id="rId6"/>
    <p:sldId id="384" r:id="rId7"/>
    <p:sldId id="382" r:id="rId8"/>
    <p:sldId id="381" r:id="rId9"/>
    <p:sldId id="379" r:id="rId10"/>
    <p:sldId id="377" r:id="rId11"/>
    <p:sldId id="376" r:id="rId12"/>
    <p:sldId id="374" r:id="rId13"/>
    <p:sldId id="372" r:id="rId14"/>
    <p:sldId id="371" r:id="rId15"/>
    <p:sldId id="368" r:id="rId16"/>
    <p:sldId id="367" r:id="rId17"/>
    <p:sldId id="365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37"/>
          <a:stretch>
            <a:fillRect/>
          </a:stretch>
        </p:blipFill>
        <p:spPr>
          <a:xfrm>
            <a:off x="1055370" y="3284855"/>
            <a:ext cx="10800080" cy="87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1019114"/>
            <a:ext cx="238095" cy="238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2213585"/>
            <a:ext cx="238095" cy="24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140669"/>
            <a:ext cx="10800000" cy="118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20005" y="3322974"/>
            <a:ext cx="257142" cy="24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6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2152876"/>
            <a:ext cx="228571" cy="17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853014"/>
            <a:ext cx="10800000" cy="3047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85139" y="3454865"/>
            <a:ext cx="380952" cy="31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0377" y="5088463"/>
            <a:ext cx="228571" cy="17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0952" y="1534048"/>
            <a:ext cx="219047" cy="162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5714" y="2917524"/>
            <a:ext cx="380952" cy="314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34285" y="3633114"/>
            <a:ext cx="657142" cy="5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43809" y="3575867"/>
            <a:ext cx="676190" cy="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0476" y="3432749"/>
            <a:ext cx="609523" cy="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81904" y="3499537"/>
            <a:ext cx="695238" cy="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70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9047" y="1605370"/>
            <a:ext cx="228571" cy="249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060534"/>
            <a:ext cx="10800000" cy="2625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47044" y="4046471"/>
            <a:ext cx="257142" cy="248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653239"/>
            <a:ext cx="10800000" cy="170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761329" y="5916549"/>
            <a:ext cx="247619" cy="24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79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1018897"/>
            <a:ext cx="219047" cy="24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62857" y="1658406"/>
            <a:ext cx="295238" cy="23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0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666959"/>
            <a:ext cx="10800000" cy="183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3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9523" y="2896563"/>
            <a:ext cx="676190" cy="295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62857" y="2906096"/>
            <a:ext cx="657142" cy="305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48571" y="2896563"/>
            <a:ext cx="666666" cy="276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20000" y="2896563"/>
            <a:ext cx="657142" cy="285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72380" y="3573375"/>
            <a:ext cx="980952" cy="24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58095" y="3573375"/>
            <a:ext cx="1133333" cy="24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96190" y="3573375"/>
            <a:ext cx="980951" cy="24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996190" y="3582908"/>
            <a:ext cx="876190" cy="23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1439"/>
            <a:ext cx="10800000" cy="275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1129523" y="5070830"/>
            <a:ext cx="228571" cy="17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29523" y="5710260"/>
            <a:ext cx="228571" cy="16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34285" y="6216078"/>
            <a:ext cx="380952" cy="31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983615" y="548005"/>
            <a:ext cx="8616405" cy="157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204720"/>
            <a:ext cx="9867900" cy="460057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487805" y="3860800"/>
            <a:ext cx="431800" cy="5041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951855" y="3860800"/>
            <a:ext cx="431800" cy="5041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832215" y="3932555"/>
            <a:ext cx="431800" cy="5041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207895" y="6236970"/>
            <a:ext cx="431800" cy="5041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32400" y="6236970"/>
            <a:ext cx="431800" cy="5041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991217"/>
            <a:ext cx="228571" cy="23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48571" y="3459541"/>
            <a:ext cx="295238" cy="247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7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1904" y="1447766"/>
            <a:ext cx="238095" cy="247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2925674"/>
            <a:ext cx="285714" cy="23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04904"/>
            <a:ext cx="10800000" cy="1422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28568" y="4549018"/>
            <a:ext cx="295238" cy="24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526477"/>
            <a:ext cx="238095" cy="24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071864"/>
            <a:ext cx="238095" cy="239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492334"/>
            <a:ext cx="10800000" cy="1641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61329" y="2654561"/>
            <a:ext cx="238095" cy="24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2758" y="3198501"/>
            <a:ext cx="285714" cy="238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1329" y="3742441"/>
            <a:ext cx="238095" cy="238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96"/>
          <a:stretch>
            <a:fillRect/>
          </a:stretch>
        </p:blipFill>
        <p:spPr>
          <a:xfrm>
            <a:off x="720090" y="828040"/>
            <a:ext cx="10800080" cy="58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725930"/>
            <a:ext cx="7820025" cy="36671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1744345" y="2077720"/>
            <a:ext cx="2552065" cy="58991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016500" y="2005965"/>
            <a:ext cx="2376170" cy="1333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744345" y="3243580"/>
            <a:ext cx="2479675" cy="185864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047615" y="3373755"/>
            <a:ext cx="2345055" cy="172847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816735" y="2726055"/>
            <a:ext cx="2407285" cy="11518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4975225" y="2626360"/>
            <a:ext cx="2489200" cy="247586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063750" y="3877945"/>
            <a:ext cx="2160270" cy="64770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92445" y="3877310"/>
            <a:ext cx="1800225" cy="50482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847850" y="4453890"/>
            <a:ext cx="2376170" cy="64770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304155" y="3877945"/>
            <a:ext cx="2088515" cy="64706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4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277110"/>
            <a:ext cx="8908415" cy="64516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3068914"/>
            <a:ext cx="10800000" cy="175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460" y="3213100"/>
            <a:ext cx="8870315" cy="628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3705" y="4149090"/>
            <a:ext cx="894143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9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068914"/>
            <a:ext cx="10800000" cy="119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3525" y="3270160"/>
            <a:ext cx="685714" cy="31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54953" y="3270160"/>
            <a:ext cx="695238" cy="31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35905" y="3270160"/>
            <a:ext cx="685714" cy="31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83525" y="3816401"/>
            <a:ext cx="685714" cy="31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83525" y="3816401"/>
            <a:ext cx="695238" cy="31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506314"/>
            <a:ext cx="247619" cy="25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8095" y="2710084"/>
            <a:ext cx="285714" cy="238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2024-08-16T06:34:23Z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