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05" y="3068914"/>
            <a:ext cx="10800000" cy="956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1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10476" y="2524716"/>
            <a:ext cx="276190" cy="22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72380" y="2524716"/>
            <a:ext cx="228571" cy="22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43809" y="2524716"/>
            <a:ext cx="209523" cy="22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43809" y="3029919"/>
            <a:ext cx="247619" cy="238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53333" y="3029919"/>
            <a:ext cx="247619" cy="238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7994"/>
            <a:ext cx="10800000" cy="278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1808586"/>
            <a:ext cx="285714" cy="228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6666" y="2915022"/>
            <a:ext cx="285714" cy="238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25" y="3573104"/>
            <a:ext cx="10800000" cy="221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53405" y="4020910"/>
            <a:ext cx="228571" cy="228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53405" y="5126135"/>
            <a:ext cx="228571" cy="23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475" y="5693369"/>
            <a:ext cx="10800000" cy="1159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532760" y="6143883"/>
            <a:ext cx="285714" cy="23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01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1552679"/>
            <a:ext cx="238095" cy="238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564724"/>
            <a:ext cx="10800000" cy="1521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13710" y="2708243"/>
            <a:ext cx="285714" cy="239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36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380" y="980954"/>
            <a:ext cx="228571" cy="22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1994281"/>
            <a:ext cx="285714" cy="23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64444"/>
            <a:ext cx="10800000" cy="977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09520" y="3017824"/>
            <a:ext cx="285714" cy="23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