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0" r:id="rId4"/>
    <p:sldId id="388" r:id="rId5"/>
    <p:sldId id="387" r:id="rId6"/>
    <p:sldId id="385" r:id="rId7"/>
    <p:sldId id="384" r:id="rId8"/>
    <p:sldId id="382" r:id="rId9"/>
    <p:sldId id="380" r:id="rId10"/>
    <p:sldId id="378" r:id="rId11"/>
    <p:sldId id="377" r:id="rId12"/>
    <p:sldId id="375" r:id="rId13"/>
    <p:sldId id="373" r:id="rId14"/>
    <p:sldId id="371" r:id="rId15"/>
    <p:sldId id="370" r:id="rId16"/>
    <p:sldId id="368" r:id="rId17"/>
    <p:sldId id="366" r:id="rId18"/>
    <p:sldId id="365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14"/>
          <a:stretch>
            <a:fillRect/>
          </a:stretch>
        </p:blipFill>
        <p:spPr>
          <a:xfrm>
            <a:off x="767715" y="3140710"/>
            <a:ext cx="10800080" cy="944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7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1038058"/>
            <a:ext cx="257142" cy="257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2327057"/>
            <a:ext cx="257142" cy="257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5544"/>
            <a:ext cx="10800000" cy="1314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91428" y="4274168"/>
            <a:ext cx="238095" cy="24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0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668736"/>
            <a:ext cx="295238" cy="24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388319"/>
            <a:ext cx="10800000" cy="195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98137" y="3607395"/>
            <a:ext cx="295238" cy="247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028422"/>
            <a:ext cx="295238" cy="24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769"/>
            <a:ext cx="10800000" cy="1991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91428" y="3134362"/>
            <a:ext cx="238095" cy="247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4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913985"/>
            <a:ext cx="295238" cy="248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2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96190" y="2297116"/>
            <a:ext cx="257142" cy="257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70209"/>
            <a:ext cx="10800000" cy="209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513710" y="4241826"/>
            <a:ext cx="304761" cy="24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062857" y="990046"/>
            <a:ext cx="238095" cy="24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29523" y="1638237"/>
            <a:ext cx="219047" cy="24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2379"/>
            <a:ext cx="10800000" cy="174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2038092" y="3636138"/>
            <a:ext cx="257142" cy="24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4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0476" y="1086195"/>
            <a:ext cx="219047" cy="17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238" y="1602589"/>
            <a:ext cx="380952" cy="32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5238" y="2252863"/>
            <a:ext cx="380952" cy="32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724"/>
            <a:ext cx="10800000" cy="1281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15238" y="2746441"/>
            <a:ext cx="380952" cy="325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5238" y="3396800"/>
            <a:ext cx="380952" cy="31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720090" y="828040"/>
            <a:ext cx="9552395" cy="264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3041575"/>
            <a:ext cx="295238" cy="24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60" y="3428959"/>
            <a:ext cx="10800000" cy="2609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61964" y="3638515"/>
            <a:ext cx="257142" cy="257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1964" y="4286235"/>
            <a:ext cx="257142" cy="247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2917" y="4933955"/>
            <a:ext cx="295238" cy="247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1964" y="5572150"/>
            <a:ext cx="257142" cy="257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8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1428" y="3049115"/>
            <a:ext cx="238095" cy="238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15238" y="3039583"/>
            <a:ext cx="219047" cy="247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39047" y="3049115"/>
            <a:ext cx="219047" cy="238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81904" y="3049115"/>
            <a:ext cx="161904" cy="238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67619" y="3039583"/>
            <a:ext cx="228571" cy="247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667231"/>
            <a:ext cx="285714" cy="247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2306192"/>
            <a:ext cx="238095" cy="247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09504"/>
            <a:ext cx="10800000" cy="251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70853" y="2919206"/>
            <a:ext cx="238095" cy="24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2282" y="3557844"/>
            <a:ext cx="285714" cy="24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0853" y="4206014"/>
            <a:ext cx="238095" cy="24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515473"/>
            <a:ext cx="285714" cy="24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3052741"/>
            <a:ext cx="238095" cy="24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1028533"/>
            <a:ext cx="238095" cy="24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565966"/>
            <a:ext cx="295238" cy="24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049"/>
            <a:ext cx="10800000" cy="175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62857" y="4330937"/>
            <a:ext cx="285714" cy="248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73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636479"/>
            <a:ext cx="10800000" cy="251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50" y="3789045"/>
            <a:ext cx="1363980" cy="5670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3789045"/>
            <a:ext cx="1363980" cy="5670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300" y="3789045"/>
            <a:ext cx="1363980" cy="5670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915" y="3789045"/>
            <a:ext cx="1363980" cy="5670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3530" y="3789045"/>
            <a:ext cx="1363980" cy="567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605" y="4509135"/>
            <a:ext cx="7847965" cy="567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1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09727"/>
            <a:ext cx="257142" cy="257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210323"/>
            <a:ext cx="238095" cy="24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619" y="2810919"/>
            <a:ext cx="295238" cy="24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39729"/>
            <a:ext cx="10800000" cy="116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42282" y="3412377"/>
            <a:ext cx="285714" cy="239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1329" y="4007055"/>
            <a:ext cx="257142" cy="249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563293"/>
            <a:ext cx="295238" cy="238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852445"/>
            <a:ext cx="238095" cy="238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2024-08-16T06:19:35Z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