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8" r:id="rId5"/>
    <p:sldId id="366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88"/>
          <a:stretch>
            <a:fillRect/>
          </a:stretch>
        </p:blipFill>
        <p:spPr>
          <a:xfrm>
            <a:off x="3935730" y="3140710"/>
            <a:ext cx="4224110" cy="981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7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657139"/>
            <a:ext cx="276190" cy="228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2257551"/>
            <a:ext cx="228571" cy="228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708869"/>
            <a:ext cx="10800000" cy="178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86100" y="2861817"/>
            <a:ext cx="276190" cy="238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05148" y="3464052"/>
            <a:ext cx="247619" cy="238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6100" y="4066287"/>
            <a:ext cx="276190" cy="238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6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05714" y="2993811"/>
            <a:ext cx="361904" cy="305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48571" y="2993811"/>
            <a:ext cx="361904" cy="305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24761" y="3117844"/>
            <a:ext cx="219047" cy="162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425784"/>
            <a:ext cx="10800000" cy="2005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132758" y="4944535"/>
            <a:ext cx="361904" cy="296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32758" y="4944535"/>
            <a:ext cx="361904" cy="296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3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717416"/>
            <a:ext cx="276190" cy="229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319925"/>
            <a:ext cx="276190" cy="229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31094"/>
            <a:ext cx="10800000" cy="1836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42282" y="2922384"/>
            <a:ext cx="228571" cy="229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13710" y="3524948"/>
            <a:ext cx="276190" cy="229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42282" y="4127511"/>
            <a:ext cx="228571" cy="229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3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2966938"/>
            <a:ext cx="219047" cy="229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86666" y="2976487"/>
            <a:ext cx="152380" cy="21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20000" y="2966938"/>
            <a:ext cx="209523" cy="229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81904" y="2976487"/>
            <a:ext cx="209523" cy="21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634285" y="2976487"/>
            <a:ext cx="228571" cy="21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