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0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924769"/>
            <a:ext cx="10800000" cy="109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9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204679"/>
            <a:ext cx="10800000" cy="153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2204720"/>
            <a:ext cx="1704975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2204720"/>
            <a:ext cx="16097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92334"/>
            <a:ext cx="10800000" cy="101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645494"/>
            <a:ext cx="10800000" cy="1597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97810" y="3779418"/>
            <a:ext cx="276190" cy="229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21620" y="3779418"/>
            <a:ext cx="247619" cy="23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02572" y="3779418"/>
            <a:ext cx="228571" cy="229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21620" y="3779418"/>
            <a:ext cx="247619" cy="229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44454"/>
            <a:ext cx="10800000" cy="241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9901" y="4577968"/>
            <a:ext cx="209523" cy="22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2282" y="4577968"/>
            <a:ext cx="352380" cy="22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18472" y="4577968"/>
            <a:ext cx="209523" cy="22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495509"/>
            <a:ext cx="10800000" cy="155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45103" y="2581305"/>
            <a:ext cx="247619" cy="23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4627" y="3096082"/>
            <a:ext cx="228571" cy="23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6055" y="3620392"/>
            <a:ext cx="276190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2024-08-16T09:05:12Z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