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0" r:id="rId4"/>
    <p:sldId id="369" r:id="rId5"/>
    <p:sldId id="367" r:id="rId6"/>
    <p:sldId id="365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53"/>
          <a:stretch>
            <a:fillRect/>
          </a:stretch>
        </p:blipFill>
        <p:spPr>
          <a:xfrm>
            <a:off x="4079875" y="2924810"/>
            <a:ext cx="4368255" cy="970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25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034285" y="3070985"/>
            <a:ext cx="161904" cy="171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129523" y="3070985"/>
            <a:ext cx="200000" cy="181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034285" y="3070985"/>
            <a:ext cx="219047" cy="229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062857" y="3070985"/>
            <a:ext cx="304761" cy="171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158095" y="3080529"/>
            <a:ext cx="209523" cy="171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10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5714" y="1697443"/>
            <a:ext cx="228571" cy="229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77142" y="2328030"/>
            <a:ext cx="276190" cy="229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500" y="2636479"/>
            <a:ext cx="10800000" cy="193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634357" y="2846629"/>
            <a:ext cx="228571" cy="238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05785" y="3477082"/>
            <a:ext cx="276190" cy="229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34357" y="4107535"/>
            <a:ext cx="228571" cy="229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88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29523" y="2820907"/>
            <a:ext cx="352380" cy="295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34285" y="2935332"/>
            <a:ext cx="219047" cy="162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462857" y="2935332"/>
            <a:ext cx="219047" cy="162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500714"/>
            <a:ext cx="10800000" cy="1782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104186" y="4758913"/>
            <a:ext cx="361904" cy="305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808948" y="4882827"/>
            <a:ext cx="219047" cy="162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54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39047" y="1667016"/>
            <a:ext cx="361904" cy="305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39047" y="2296280"/>
            <a:ext cx="361904" cy="305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708869"/>
            <a:ext cx="10800000" cy="1756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633719" y="2976202"/>
            <a:ext cx="209523" cy="152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33719" y="3596799"/>
            <a:ext cx="219047" cy="162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48005" y="4102824"/>
            <a:ext cx="361904" cy="305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2024-08-16T08:42:13Z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