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068914"/>
            <a:ext cx="10800000" cy="865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09981"/>
            <a:ext cx="247619" cy="23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1609981"/>
            <a:ext cx="228571" cy="22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077263"/>
            <a:ext cx="276190" cy="228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7619" y="2077263"/>
            <a:ext cx="247619" cy="23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6190" y="2544546"/>
            <a:ext cx="247619" cy="23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2379"/>
            <a:ext cx="10800000" cy="17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5756" y="4186274"/>
            <a:ext cx="257142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3375" y="4186274"/>
            <a:ext cx="228571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02899" y="4186274"/>
            <a:ext cx="276190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60041" y="4186274"/>
            <a:ext cx="238095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449439"/>
            <a:ext cx="276190" cy="2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386381"/>
            <a:ext cx="228571" cy="22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61954"/>
            <a:ext cx="10800000" cy="9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3405917"/>
            <a:ext cx="276190" cy="239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2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1701124"/>
            <a:ext cx="10800000" cy="375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5517474"/>
            <a:ext cx="10800000" cy="94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3674" y="5698868"/>
            <a:ext cx="219047" cy="1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97484" y="5574756"/>
            <a:ext cx="361904" cy="30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7960" y="6042563"/>
            <a:ext cx="361904" cy="30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83198" y="6166675"/>
            <a:ext cx="219047" cy="1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