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8" r:id="rId4"/>
    <p:sldId id="386" r:id="rId5"/>
    <p:sldId id="384" r:id="rId6"/>
    <p:sldId id="382" r:id="rId7"/>
    <p:sldId id="381" r:id="rId8"/>
    <p:sldId id="379" r:id="rId9"/>
    <p:sldId id="377" r:id="rId10"/>
    <p:sldId id="375" r:id="rId11"/>
    <p:sldId id="374" r:id="rId12"/>
    <p:sldId id="373" r:id="rId13"/>
    <p:sldId id="371" r:id="rId14"/>
    <p:sldId id="369" r:id="rId15"/>
    <p:sldId id="368" r:id="rId16"/>
    <p:sldId id="366" r:id="rId17"/>
    <p:sldId id="365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44"/>
          <a:stretch>
            <a:fillRect/>
          </a:stretch>
        </p:blipFill>
        <p:spPr>
          <a:xfrm>
            <a:off x="911860" y="2924810"/>
            <a:ext cx="10800080" cy="87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591664"/>
            <a:ext cx="295238" cy="24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2784892"/>
            <a:ext cx="295238" cy="24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1018547"/>
            <a:ext cx="238095" cy="247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219006"/>
            <a:ext cx="238095" cy="247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28934"/>
            <a:ext cx="10800000" cy="120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38092" y="3410992"/>
            <a:ext cx="295238" cy="24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77142" y="1572300"/>
            <a:ext cx="219047" cy="24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05714" y="2803261"/>
            <a:ext cx="266666" cy="23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47044"/>
            <a:ext cx="10800000" cy="223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113710" y="4023403"/>
            <a:ext cx="238095" cy="24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913889"/>
            <a:ext cx="295238" cy="24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00952" y="2650787"/>
            <a:ext cx="257142" cy="24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4859"/>
            <a:ext cx="10800000" cy="26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9523" y="2942469"/>
            <a:ext cx="390476" cy="323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67619" y="3590144"/>
            <a:ext cx="390476" cy="314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15238" y="4228295"/>
            <a:ext cx="390476" cy="314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91428" y="4228295"/>
            <a:ext cx="390476" cy="314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53333" y="4866446"/>
            <a:ext cx="390476" cy="314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6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1487554"/>
            <a:ext cx="380952" cy="31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9047" y="2194903"/>
            <a:ext cx="228571" cy="172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32339"/>
            <a:ext cx="10800000" cy="1793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62863" y="2580028"/>
            <a:ext cx="380952" cy="324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63" y="3152302"/>
            <a:ext cx="380952" cy="324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58101" y="3867644"/>
            <a:ext cx="219047" cy="162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720090" y="828040"/>
            <a:ext cx="9048840" cy="256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2962392"/>
            <a:ext cx="257142" cy="257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6569"/>
            <a:ext cx="10800000" cy="2552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42282" y="3576419"/>
            <a:ext cx="285714" cy="24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0853" y="4226412"/>
            <a:ext cx="238095" cy="24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1329" y="4876404"/>
            <a:ext cx="257142" cy="25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2282" y="5526397"/>
            <a:ext cx="295238" cy="24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3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8095" y="3190211"/>
            <a:ext cx="228571" cy="171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77142" y="3066386"/>
            <a:ext cx="380952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91428" y="3066386"/>
            <a:ext cx="380952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4859"/>
            <a:ext cx="10800000" cy="202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308622" y="5302875"/>
            <a:ext cx="228571" cy="17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27670" y="5169471"/>
            <a:ext cx="380952" cy="32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763208"/>
            <a:ext cx="219047" cy="16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412129"/>
            <a:ext cx="219047" cy="16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2927449"/>
            <a:ext cx="380952" cy="324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0714"/>
            <a:ext cx="10800000" cy="120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94663" y="3538954"/>
            <a:ext cx="380952" cy="315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9901" y="4313329"/>
            <a:ext cx="219047" cy="16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428" y="2933189"/>
            <a:ext cx="219047" cy="2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58095" y="2942715"/>
            <a:ext cx="219047" cy="2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43809" y="2942715"/>
            <a:ext cx="161904" cy="228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81904" y="2942715"/>
            <a:ext cx="238095" cy="228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48571" y="2933189"/>
            <a:ext cx="219047" cy="24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2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564765"/>
            <a:ext cx="1375410" cy="521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564765"/>
            <a:ext cx="1375410" cy="5219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564765"/>
            <a:ext cx="1375410" cy="5219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564765"/>
            <a:ext cx="1375410" cy="52197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284814"/>
            <a:ext cx="10800000" cy="1581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429000"/>
            <a:ext cx="1375410" cy="521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392805"/>
            <a:ext cx="1375410" cy="5505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4221480"/>
            <a:ext cx="1375410" cy="5219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429000"/>
            <a:ext cx="1375410" cy="5219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3429000"/>
            <a:ext cx="1375410" cy="521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221480"/>
            <a:ext cx="1375410" cy="52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244"/>
            <a:ext cx="10800000" cy="289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78582"/>
            <a:ext cx="238095" cy="24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842394"/>
            <a:ext cx="285714" cy="24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373714"/>
            <a:ext cx="10800000" cy="348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33719" y="3860588"/>
            <a:ext cx="257142" cy="24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4672" y="5015721"/>
            <a:ext cx="295238" cy="24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3719" y="6170854"/>
            <a:ext cx="257142" cy="25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7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641310"/>
            <a:ext cx="257142" cy="258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1259"/>
            <a:ext cx="10800000" cy="228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70853" y="2867064"/>
            <a:ext cx="238095" cy="247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0853" y="4068348"/>
            <a:ext cx="238095" cy="247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1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018664"/>
            <a:ext cx="295238" cy="2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2210323"/>
            <a:ext cx="257142" cy="2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2024-08-16T06:16:53Z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