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8" r:id="rId4"/>
    <p:sldId id="386" r:id="rId5"/>
    <p:sldId id="385" r:id="rId6"/>
    <p:sldId id="383" r:id="rId7"/>
    <p:sldId id="381" r:id="rId8"/>
    <p:sldId id="379" r:id="rId9"/>
    <p:sldId id="378" r:id="rId10"/>
    <p:sldId id="376" r:id="rId11"/>
    <p:sldId id="374" r:id="rId12"/>
    <p:sldId id="372" r:id="rId13"/>
    <p:sldId id="370" r:id="rId14"/>
    <p:sldId id="367" r:id="rId15"/>
    <p:sldId id="365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44"/>
          <a:stretch>
            <a:fillRect/>
          </a:stretch>
        </p:blipFill>
        <p:spPr>
          <a:xfrm>
            <a:off x="1127760" y="2996565"/>
            <a:ext cx="10800080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15" y="683854"/>
            <a:ext cx="10800000" cy="2828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0791" y="1687186"/>
            <a:ext cx="380952" cy="324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0791" y="2805185"/>
            <a:ext cx="380952" cy="315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740" y="3428959"/>
            <a:ext cx="10800000" cy="3334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65454" y="3829051"/>
            <a:ext cx="380952" cy="314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0692" y="5076957"/>
            <a:ext cx="219047" cy="161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65454" y="6058135"/>
            <a:ext cx="380952" cy="314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8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348824"/>
            <a:ext cx="10800000" cy="27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7951" y="3352095"/>
            <a:ext cx="285714" cy="24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86999" y="3352095"/>
            <a:ext cx="228571" cy="24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63189" y="3352095"/>
            <a:ext cx="219047" cy="24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3665" y="4431807"/>
            <a:ext cx="257142" cy="24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96522" y="4431807"/>
            <a:ext cx="257142" cy="24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099"/>
            <a:ext cx="10800000" cy="2409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904" y="1300474"/>
            <a:ext cx="257142" cy="239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72380" y="2495570"/>
            <a:ext cx="257142" cy="2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21289"/>
            <a:ext cx="10800000" cy="2214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494663" y="4300424"/>
            <a:ext cx="295238" cy="24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013284"/>
            <a:ext cx="10800000" cy="1909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656567" y="5280552"/>
            <a:ext cx="228571" cy="248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47044" y="6492808"/>
            <a:ext cx="219047" cy="23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789004"/>
            <a:ext cx="10800000" cy="2155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17184" y="5419657"/>
            <a:ext cx="219047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50518" y="5410121"/>
            <a:ext cx="209523" cy="238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1946" y="5419657"/>
            <a:ext cx="219047" cy="228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45756" y="5419657"/>
            <a:ext cx="152380" cy="228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12422" y="5410121"/>
            <a:ext cx="219047" cy="247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5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9523" y="1647676"/>
            <a:ext cx="209523" cy="247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9523" y="2257668"/>
            <a:ext cx="209523" cy="238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08869"/>
            <a:ext cx="10800000" cy="2006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20005" y="2813966"/>
            <a:ext cx="257142" cy="238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48577" y="3406335"/>
            <a:ext cx="209523" cy="24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0005" y="4017812"/>
            <a:ext cx="257142" cy="238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792480" y="252095"/>
            <a:ext cx="9408885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0009" y="2340994"/>
            <a:ext cx="295238" cy="24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645494"/>
            <a:ext cx="10800000" cy="310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43243" y="3836151"/>
            <a:ext cx="238095" cy="24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4672" y="5399542"/>
            <a:ext cx="295238" cy="24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1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038113"/>
            <a:ext cx="295238" cy="248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604422"/>
            <a:ext cx="238095" cy="248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53333" y="3264593"/>
            <a:ext cx="219047" cy="16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15238" y="3264593"/>
            <a:ext cx="219047" cy="16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43809" y="3264593"/>
            <a:ext cx="219047" cy="171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60759"/>
            <a:ext cx="10800000" cy="213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180377" y="5484599"/>
            <a:ext cx="390476" cy="315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42282" y="5484599"/>
            <a:ext cx="390476" cy="315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53333" y="3248387"/>
            <a:ext cx="219047" cy="23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15238" y="3238858"/>
            <a:ext cx="228571" cy="24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00952" y="3248387"/>
            <a:ext cx="219047" cy="228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89004"/>
            <a:ext cx="10800000" cy="2180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275615" y="5587291"/>
            <a:ext cx="228571" cy="248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56567" y="5587291"/>
            <a:ext cx="209523" cy="23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6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564724"/>
            <a:ext cx="10800000" cy="245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3674" y="4217931"/>
            <a:ext cx="295238" cy="24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83198" y="4208375"/>
            <a:ext cx="257142" cy="258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83198" y="4217931"/>
            <a:ext cx="219047" cy="24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64150" y="4217931"/>
            <a:ext cx="238095" cy="24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35579" y="4217931"/>
            <a:ext cx="266666" cy="24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1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2669000"/>
            <a:ext cx="228571" cy="171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43809" y="2669000"/>
            <a:ext cx="228571" cy="171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77142" y="2669000"/>
            <a:ext cx="228571" cy="171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0000" y="3174560"/>
            <a:ext cx="380952" cy="32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48571" y="3174560"/>
            <a:ext cx="380952" cy="32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4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30539"/>
            <a:ext cx="238095" cy="248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708869"/>
            <a:ext cx="10800000" cy="1736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80050" y="2880561"/>
            <a:ext cx="257142" cy="2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2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333" y="1056928"/>
            <a:ext cx="285714" cy="238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380" y="2239729"/>
            <a:ext cx="257142" cy="248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284814"/>
            <a:ext cx="10800000" cy="116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29529" y="3466739"/>
            <a:ext cx="238095" cy="239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2024-08-16T06:29:03Z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