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8" r:id="rId4"/>
    <p:sldId id="386" r:id="rId5"/>
    <p:sldId id="385" r:id="rId6"/>
    <p:sldId id="382" r:id="rId7"/>
    <p:sldId id="381" r:id="rId8"/>
    <p:sldId id="380" r:id="rId9"/>
    <p:sldId id="378" r:id="rId10"/>
    <p:sldId id="376" r:id="rId11"/>
    <p:sldId id="374" r:id="rId12"/>
    <p:sldId id="371" r:id="rId13"/>
    <p:sldId id="369" r:id="rId14"/>
    <p:sldId id="368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51B0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16"/>
          <a:stretch>
            <a:fillRect/>
          </a:stretch>
        </p:blipFill>
        <p:spPr>
          <a:xfrm>
            <a:off x="1127760" y="2924810"/>
            <a:ext cx="10800080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780624"/>
            <a:ext cx="10800000" cy="206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2563" y="3009806"/>
            <a:ext cx="228571" cy="24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992" y="3687805"/>
            <a:ext cx="295238" cy="24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3039" y="4356254"/>
            <a:ext cx="257142" cy="25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724994"/>
            <a:ext cx="10800000" cy="131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282563" y="4906367"/>
            <a:ext cx="238095" cy="24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3039" y="5584129"/>
            <a:ext cx="266666" cy="24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9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249"/>
            <a:ext cx="10800000" cy="20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238" y="5022010"/>
            <a:ext cx="219047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24761" y="5136296"/>
            <a:ext cx="209523" cy="2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91428" y="5269629"/>
            <a:ext cx="266666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340" y="3961765"/>
            <a:ext cx="113030" cy="173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9523" y="1152063"/>
            <a:ext cx="238095" cy="22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2380" y="2152849"/>
            <a:ext cx="247619" cy="219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997159"/>
            <a:ext cx="10800000" cy="252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5445084"/>
            <a:ext cx="10800000" cy="1361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2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637030"/>
            <a:ext cx="8714105" cy="3124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4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1799827"/>
            <a:ext cx="228571" cy="17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3809" y="2361963"/>
            <a:ext cx="380952" cy="323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9047" y="3181347"/>
            <a:ext cx="228571" cy="17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743483"/>
            <a:ext cx="380952" cy="323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 b="78474"/>
          <a:stretch>
            <a:fillRect/>
          </a:stretch>
        </p:blipFill>
        <p:spPr>
          <a:xfrm>
            <a:off x="720090" y="1592580"/>
            <a:ext cx="9696450" cy="61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4"/>
          <a:stretch>
            <a:fillRect/>
          </a:stretch>
        </p:blipFill>
        <p:spPr>
          <a:xfrm>
            <a:off x="4944110" y="620395"/>
            <a:ext cx="3072220" cy="130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2205355"/>
            <a:ext cx="9063990" cy="439293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775460" y="3717925"/>
            <a:ext cx="504190" cy="431800"/>
          </a:xfrm>
          <a:prstGeom prst="ellipse">
            <a:avLst/>
          </a:prstGeom>
          <a:noFill/>
          <a:ln>
            <a:solidFill>
              <a:srgbClr val="F251B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72150" y="3717925"/>
            <a:ext cx="504190" cy="431800"/>
          </a:xfrm>
          <a:prstGeom prst="ellipse">
            <a:avLst/>
          </a:prstGeom>
          <a:noFill/>
          <a:ln>
            <a:solidFill>
              <a:srgbClr val="F251B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120505" y="3717925"/>
            <a:ext cx="504190" cy="431800"/>
          </a:xfrm>
          <a:prstGeom prst="ellipse">
            <a:avLst/>
          </a:prstGeom>
          <a:noFill/>
          <a:ln>
            <a:solidFill>
              <a:srgbClr val="F251B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23795" y="5949950"/>
            <a:ext cx="504190" cy="431800"/>
          </a:xfrm>
          <a:prstGeom prst="ellipse">
            <a:avLst/>
          </a:prstGeom>
          <a:noFill/>
          <a:ln>
            <a:solidFill>
              <a:srgbClr val="F251B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088255" y="5949950"/>
            <a:ext cx="504190" cy="431800"/>
          </a:xfrm>
          <a:prstGeom prst="ellipse">
            <a:avLst/>
          </a:prstGeom>
          <a:noFill/>
          <a:ln>
            <a:solidFill>
              <a:srgbClr val="F251B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4285" y="2990569"/>
            <a:ext cx="219047" cy="2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05714" y="3000095"/>
            <a:ext cx="161904" cy="228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29523" y="3000095"/>
            <a:ext cx="228571" cy="228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81904" y="2990569"/>
            <a:ext cx="219047" cy="23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4285" y="3000095"/>
            <a:ext cx="219047" cy="23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9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2368198"/>
            <a:ext cx="285714" cy="239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708869"/>
            <a:ext cx="10800000" cy="127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04513" y="2919496"/>
            <a:ext cx="295238" cy="24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2608" y="3599248"/>
            <a:ext cx="238095" cy="24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083644"/>
            <a:ext cx="10800000" cy="1276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604513" y="4169995"/>
            <a:ext cx="295238" cy="24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42608" y="4860810"/>
            <a:ext cx="238095" cy="24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81904" y="3597039"/>
            <a:ext cx="295238" cy="24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72380" y="3597039"/>
            <a:ext cx="257142" cy="24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53333" y="3597039"/>
            <a:ext cx="219047" cy="24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62857" y="3597039"/>
            <a:ext cx="266666" cy="24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00952" y="3597039"/>
            <a:ext cx="238095" cy="24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5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4004945"/>
            <a:ext cx="1386840" cy="558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004945"/>
            <a:ext cx="1386840" cy="565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4004945"/>
            <a:ext cx="1386840" cy="5403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4004945"/>
            <a:ext cx="1386840" cy="5403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4004945"/>
            <a:ext cx="1386840" cy="60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704651"/>
            <a:ext cx="295238" cy="247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2390727"/>
            <a:ext cx="247619" cy="257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853014"/>
            <a:ext cx="10800000" cy="208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70853" y="3081769"/>
            <a:ext cx="238095" cy="24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1329" y="3768036"/>
            <a:ext cx="257142" cy="25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0853" y="4463834"/>
            <a:ext cx="238095" cy="24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3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735112"/>
            <a:ext cx="257142" cy="257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708869"/>
            <a:ext cx="10800000" cy="135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42608" y="2956618"/>
            <a:ext cx="238095" cy="247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914018"/>
            <a:ext cx="295238" cy="24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2232980"/>
            <a:ext cx="257142" cy="24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09274"/>
            <a:ext cx="10800000" cy="1366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81904" y="3638674"/>
            <a:ext cx="257142" cy="258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2024-08-16T05:59:10Z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