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8" r:id="rId4"/>
    <p:sldId id="377" r:id="rId5"/>
    <p:sldId id="375" r:id="rId6"/>
    <p:sldId id="373" r:id="rId7"/>
    <p:sldId id="372" r:id="rId8"/>
    <p:sldId id="369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985" y="2996524"/>
            <a:ext cx="10800000" cy="919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70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1904" y="1047853"/>
            <a:ext cx="209523" cy="162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6190" y="1401532"/>
            <a:ext cx="361904" cy="305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1904" y="2003743"/>
            <a:ext cx="209523" cy="15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6190" y="2357422"/>
            <a:ext cx="361904" cy="305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6190" y="2835367"/>
            <a:ext cx="361904" cy="305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032"/>
          <a:stretch>
            <a:fillRect/>
          </a:stretch>
        </p:blipFill>
        <p:spPr>
          <a:xfrm>
            <a:off x="720090" y="828040"/>
            <a:ext cx="10800080" cy="656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556385"/>
            <a:ext cx="10334625" cy="2019300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>
            <a:off x="1179195" y="1929765"/>
            <a:ext cx="5276850" cy="128270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352040" y="1988185"/>
            <a:ext cx="6264275" cy="115252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432175" y="1988185"/>
            <a:ext cx="6264275" cy="115252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439920" y="1988185"/>
            <a:ext cx="6264275" cy="115252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199515" y="1988185"/>
            <a:ext cx="4392930" cy="122491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2279650" y="1987550"/>
            <a:ext cx="4392930" cy="122491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3359785" y="1987550"/>
            <a:ext cx="4177030" cy="122491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4368165" y="1988185"/>
            <a:ext cx="4177030" cy="122491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5448300" y="1987550"/>
            <a:ext cx="4177030" cy="122491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7608570" y="1988820"/>
            <a:ext cx="3168015" cy="122428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87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545131"/>
            <a:ext cx="247619" cy="239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2051905"/>
            <a:ext cx="276190" cy="229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463124"/>
            <a:ext cx="10800000" cy="1548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14672" y="2596964"/>
            <a:ext cx="228571" cy="239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14672" y="3103647"/>
            <a:ext cx="228571" cy="239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05148" y="3600769"/>
            <a:ext cx="247619" cy="239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94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563398"/>
            <a:ext cx="247619" cy="238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420579"/>
            <a:ext cx="10800000" cy="1017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13710" y="2564504"/>
            <a:ext cx="276190" cy="239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6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961714"/>
            <a:ext cx="228571" cy="238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1974134"/>
            <a:ext cx="228571" cy="229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4285" y="2977003"/>
            <a:ext cx="276190" cy="238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26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3212424"/>
            <a:ext cx="10800000" cy="1009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7960" y="3347006"/>
            <a:ext cx="361904" cy="307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73674" y="3981467"/>
            <a:ext cx="219047" cy="153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64"/>
          <a:stretch>
            <a:fillRect/>
          </a:stretch>
        </p:blipFill>
        <p:spPr>
          <a:xfrm>
            <a:off x="911860" y="4293235"/>
            <a:ext cx="6624320" cy="1582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273674" y="4579118"/>
            <a:ext cx="219047" cy="162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87960" y="4950820"/>
            <a:ext cx="361904" cy="304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73674" y="5551262"/>
            <a:ext cx="219047" cy="162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854"/>
            <a:ext cx="10800000" cy="2442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986666" y="2649319"/>
            <a:ext cx="209523" cy="238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81904" y="2649319"/>
            <a:ext cx="228571" cy="238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357204"/>
            <a:ext cx="10800000" cy="1743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4818472" y="4681823"/>
            <a:ext cx="276190" cy="238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027996" y="4681823"/>
            <a:ext cx="238094" cy="238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941529"/>
            <a:ext cx="10800000" cy="1933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auto">
          <a:xfrm>
            <a:off x="5441955" y="6370580"/>
            <a:ext cx="247619" cy="238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43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6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2024-08-16T08:30:48Z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