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3068914"/>
            <a:ext cx="10800000" cy="90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40" y="2996524"/>
            <a:ext cx="10800000" cy="138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6666" y="1810666"/>
            <a:ext cx="219047" cy="200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8095" y="1801126"/>
            <a:ext cx="238095" cy="2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904" y="3508869"/>
            <a:ext cx="238095" cy="20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6190" y="3508869"/>
            <a:ext cx="209523" cy="20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6190" y="3508869"/>
            <a:ext cx="238094" cy="20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62857" y="3508869"/>
            <a:ext cx="228572" cy="20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86666" y="4911317"/>
            <a:ext cx="200001" cy="200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1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190" y="904234"/>
            <a:ext cx="361904" cy="29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466473"/>
            <a:ext cx="276190" cy="22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190" y="1885770"/>
            <a:ext cx="361904" cy="295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2448009"/>
            <a:ext cx="276190" cy="21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190" y="2867305"/>
            <a:ext cx="361904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