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1" r:id="rId4"/>
    <p:sldId id="370" r:id="rId5"/>
    <p:sldId id="368" r:id="rId6"/>
    <p:sldId id="366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3068914"/>
            <a:ext cx="10800000" cy="1014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670"/>
          <a:stretch>
            <a:fillRect/>
          </a:stretch>
        </p:blipFill>
        <p:spPr>
          <a:xfrm>
            <a:off x="720090" y="828040"/>
            <a:ext cx="10800080" cy="584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412875"/>
            <a:ext cx="8410575" cy="1981200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2352040" y="1557020"/>
            <a:ext cx="1007745" cy="432435"/>
          </a:xfrm>
          <a:prstGeom prst="roundRect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7536180" y="1557020"/>
            <a:ext cx="552450" cy="432435"/>
          </a:xfrm>
          <a:prstGeom prst="roundRect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2352040" y="2155190"/>
            <a:ext cx="1732915" cy="489585"/>
          </a:xfrm>
          <a:prstGeom prst="roundRect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7752715" y="2205355"/>
            <a:ext cx="1030605" cy="489585"/>
          </a:xfrm>
          <a:prstGeom prst="roundRect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2352040" y="2810510"/>
            <a:ext cx="2181860" cy="489585"/>
          </a:xfrm>
          <a:prstGeom prst="roundRect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02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2514559"/>
            <a:ext cx="10800000" cy="1659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40341" y="2724338"/>
            <a:ext cx="228571" cy="228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40341" y="2724338"/>
            <a:ext cx="209523" cy="228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11770" y="3229717"/>
            <a:ext cx="247619" cy="238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026055" y="3239252"/>
            <a:ext cx="276190" cy="228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149865" y="3744631"/>
            <a:ext cx="276190" cy="228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997484" y="3744631"/>
            <a:ext cx="247619" cy="228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11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1556344"/>
            <a:ext cx="10800000" cy="2552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73674" y="1737337"/>
            <a:ext cx="219047" cy="161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7960" y="2127902"/>
            <a:ext cx="361904" cy="29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73674" y="2756616"/>
            <a:ext cx="219047" cy="161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73674" y="3271019"/>
            <a:ext cx="209523" cy="152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73674" y="3775895"/>
            <a:ext cx="219047" cy="161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62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996524"/>
            <a:ext cx="10800000" cy="1474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581484"/>
            <a:ext cx="10800000" cy="2190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61329" y="4829141"/>
            <a:ext cx="209523" cy="152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75615" y="5219679"/>
            <a:ext cx="361904" cy="295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61329" y="5848349"/>
            <a:ext cx="219047" cy="161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75615" y="6238887"/>
            <a:ext cx="361904" cy="304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2024-08-16T08:54:39Z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