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3" r:id="rId4"/>
    <p:sldId id="392" r:id="rId5"/>
    <p:sldId id="390" r:id="rId6"/>
    <p:sldId id="388" r:id="rId7"/>
    <p:sldId id="387" r:id="rId8"/>
    <p:sldId id="385" r:id="rId9"/>
    <p:sldId id="384" r:id="rId10"/>
    <p:sldId id="383" r:id="rId11"/>
    <p:sldId id="381" r:id="rId12"/>
    <p:sldId id="379" r:id="rId13"/>
    <p:sldId id="377" r:id="rId14"/>
    <p:sldId id="375" r:id="rId15"/>
    <p:sldId id="372" r:id="rId16"/>
    <p:sldId id="370" r:id="rId17"/>
    <p:sldId id="369" r:id="rId18"/>
    <p:sldId id="367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065" y="2924769"/>
            <a:ext cx="10800000" cy="89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780624"/>
            <a:ext cx="10800000" cy="1728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2510" y="3032125"/>
            <a:ext cx="344170" cy="254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07334" y="3114866"/>
            <a:ext cx="466666" cy="171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02572" y="3687854"/>
            <a:ext cx="476190" cy="171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49160" y="3518535"/>
            <a:ext cx="382270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00910" y="4116070"/>
            <a:ext cx="373380" cy="3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40667" y="4193994"/>
            <a:ext cx="419047" cy="23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2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36479"/>
            <a:ext cx="10800000" cy="1240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8472" y="3409420"/>
            <a:ext cx="285714" cy="23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94663" y="3409420"/>
            <a:ext cx="257142" cy="23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70853" y="3409420"/>
            <a:ext cx="200000" cy="23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99425" y="3409420"/>
            <a:ext cx="247619" cy="23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66091" y="3409420"/>
            <a:ext cx="228571" cy="23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8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1678335"/>
            <a:ext cx="200000" cy="22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270704"/>
            <a:ext cx="209523" cy="22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6190" y="2872627"/>
            <a:ext cx="247619" cy="22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212424"/>
            <a:ext cx="10800000" cy="1895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14672" y="3460071"/>
            <a:ext cx="228571" cy="228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100" y="4060141"/>
            <a:ext cx="276190" cy="228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05148" y="4650685"/>
            <a:ext cx="247619" cy="23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3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15238" y="1670220"/>
            <a:ext cx="247619" cy="239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715" y="2708869"/>
            <a:ext cx="10800000" cy="2362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595619" y="2832730"/>
            <a:ext cx="285714" cy="23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14667" y="4643018"/>
            <a:ext cx="209523" cy="22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715" y="5071704"/>
            <a:ext cx="10800000" cy="1805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4690857" y="5243662"/>
            <a:ext cx="228571" cy="229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28953" y="6428265"/>
            <a:ext cx="238095" cy="238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9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5714" y="2953426"/>
            <a:ext cx="285714" cy="238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58095" y="2953426"/>
            <a:ext cx="219047" cy="238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72380" y="2953426"/>
            <a:ext cx="247619" cy="238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23"/>
          <a:stretch>
            <a:fillRect/>
          </a:stretch>
        </p:blipFill>
        <p:spPr>
          <a:xfrm>
            <a:off x="1055370" y="3573145"/>
            <a:ext cx="6769190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083851" y="5298864"/>
            <a:ext cx="228571" cy="228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88613" y="5289326"/>
            <a:ext cx="238095" cy="24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6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79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204679"/>
            <a:ext cx="10800000" cy="2902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659089"/>
            <a:ext cx="10800000" cy="1949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53659" y="1891793"/>
            <a:ext cx="219047" cy="22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25088" y="1891793"/>
            <a:ext cx="219047" cy="22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581234"/>
            <a:ext cx="10800000" cy="1219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052704" y="3124504"/>
            <a:ext cx="352380" cy="228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91849"/>
            <a:ext cx="10800000" cy="1913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999996" y="4485925"/>
            <a:ext cx="361904" cy="30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9996" y="5088657"/>
            <a:ext cx="361904" cy="30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563829"/>
            <a:ext cx="10800000" cy="1309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057139" y="5774172"/>
            <a:ext cx="209523" cy="152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71425" y="6252227"/>
            <a:ext cx="361904" cy="305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628775"/>
            <a:ext cx="1002093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6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695777"/>
            <a:ext cx="228571" cy="228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2325155"/>
            <a:ext cx="247619" cy="23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637114"/>
            <a:ext cx="10800000" cy="1949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86100" y="2856898"/>
            <a:ext cx="276190" cy="22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148" y="3487584"/>
            <a:ext cx="247619" cy="238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14672" y="4127826"/>
            <a:ext cx="228571" cy="238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3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782657"/>
            <a:ext cx="276190" cy="238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780624"/>
            <a:ext cx="10800000" cy="2558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76903" y="2990617"/>
            <a:ext cx="247619" cy="23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86427" y="4269665"/>
            <a:ext cx="228571" cy="23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037812"/>
            <a:ext cx="228571" cy="228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315765"/>
            <a:ext cx="228571" cy="228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1915324"/>
            <a:ext cx="219047" cy="162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997159"/>
            <a:ext cx="10800000" cy="2563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48005" y="3397366"/>
            <a:ext cx="361904" cy="30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48005" y="4445529"/>
            <a:ext cx="361904" cy="29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6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190" y="1323246"/>
            <a:ext cx="361904" cy="295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2770893"/>
            <a:ext cx="209523" cy="152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998"/>
          <a:stretch>
            <a:fillRect/>
          </a:stretch>
        </p:blipFill>
        <p:spPr>
          <a:xfrm>
            <a:off x="720090" y="828040"/>
            <a:ext cx="10800080" cy="729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633855"/>
            <a:ext cx="7248525" cy="359092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35730" y="2066290"/>
            <a:ext cx="720090" cy="50419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88030" y="3218180"/>
            <a:ext cx="720090" cy="50419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143885" y="4419600"/>
            <a:ext cx="574675" cy="40322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845" y="1124585"/>
            <a:ext cx="7210425" cy="234315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135505" y="1484630"/>
            <a:ext cx="574675" cy="40322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207895" y="2708910"/>
            <a:ext cx="692150" cy="40322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2024-08-16T09:09:57Z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