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0" r:id="rId4"/>
    <p:sldId id="368" r:id="rId5"/>
    <p:sldId id="367" r:id="rId6"/>
    <p:sldId id="365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460" y="3140669"/>
            <a:ext cx="10800000" cy="1017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30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05714" y="1629832"/>
            <a:ext cx="228571" cy="229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96190" y="2784855"/>
            <a:ext cx="247619" cy="238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3572469"/>
            <a:ext cx="10800000" cy="2332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686427" y="3763623"/>
            <a:ext cx="228571" cy="229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86427" y="4920105"/>
            <a:ext cx="228571" cy="238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194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4285" y="1009531"/>
            <a:ext cx="276190" cy="229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81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3289259"/>
            <a:ext cx="10800000" cy="1815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53734" y="3585527"/>
            <a:ext cx="219047" cy="162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58496" y="3461285"/>
            <a:ext cx="361904" cy="305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53734" y="4168507"/>
            <a:ext cx="219047" cy="162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53734" y="4751486"/>
            <a:ext cx="209523" cy="152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258496" y="4627245"/>
            <a:ext cx="361904" cy="305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61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81904" y="2241796"/>
            <a:ext cx="276190" cy="229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091428" y="2834062"/>
            <a:ext cx="219047" cy="229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15238" y="3416776"/>
            <a:ext cx="276190" cy="229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840" y="3932514"/>
            <a:ext cx="10800000" cy="942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2024-08-16T08:05:41Z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