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0" r:id="rId4"/>
    <p:sldId id="388" r:id="rId5"/>
    <p:sldId id="387" r:id="rId6"/>
    <p:sldId id="385" r:id="rId7"/>
    <p:sldId id="383" r:id="rId8"/>
    <p:sldId id="382" r:id="rId9"/>
    <p:sldId id="380" r:id="rId10"/>
    <p:sldId id="378" r:id="rId11"/>
    <p:sldId id="377" r:id="rId12"/>
    <p:sldId id="376" r:id="rId13"/>
    <p:sldId id="374" r:id="rId14"/>
    <p:sldId id="372" r:id="rId15"/>
    <p:sldId id="369" r:id="rId16"/>
    <p:sldId id="366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17"/>
          <a:stretch>
            <a:fillRect/>
          </a:stretch>
        </p:blipFill>
        <p:spPr>
          <a:xfrm>
            <a:off x="911860" y="3068955"/>
            <a:ext cx="1080008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1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639389"/>
            <a:ext cx="295238" cy="24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2889885"/>
            <a:ext cx="295238" cy="24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018525"/>
            <a:ext cx="285714" cy="2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276000"/>
            <a:ext cx="238095" cy="2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814"/>
            <a:ext cx="10800000" cy="125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62857" y="3476277"/>
            <a:ext cx="295238" cy="24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706331"/>
            <a:ext cx="295238" cy="24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852379"/>
            <a:ext cx="10800000" cy="139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70527" y="3119787"/>
            <a:ext cx="285714" cy="248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1106050"/>
            <a:ext cx="238095" cy="23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48824"/>
            <a:ext cx="10800000" cy="136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8092" y="2626845"/>
            <a:ext cx="295238" cy="24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14282" y="3000735"/>
            <a:ext cx="142857" cy="7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32514"/>
            <a:ext cx="10800000" cy="1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038092" y="4104511"/>
            <a:ext cx="285714" cy="24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099"/>
            <a:ext cx="10800000" cy="225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66984"/>
            <a:ext cx="10800000" cy="2857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91428" y="3257501"/>
            <a:ext cx="228571" cy="21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34285" y="3257501"/>
            <a:ext cx="257141" cy="21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3809" y="4667176"/>
            <a:ext cx="219047" cy="21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81904" y="4800524"/>
            <a:ext cx="247619" cy="23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45084"/>
            <a:ext cx="10800000" cy="11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5280622" y="5847881"/>
            <a:ext cx="247619" cy="22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2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910924"/>
            <a:ext cx="10800000" cy="18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1019015"/>
            <a:ext cx="380952" cy="31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0476" y="1754427"/>
            <a:ext cx="219047" cy="171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5238" y="2241518"/>
            <a:ext cx="380952" cy="32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0476" y="2986481"/>
            <a:ext cx="219047" cy="162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5238" y="3464021"/>
            <a:ext cx="380952" cy="32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720090" y="828040"/>
            <a:ext cx="9120595" cy="243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2830138"/>
            <a:ext cx="238095" cy="247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59414"/>
            <a:ext cx="10800000" cy="2480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42282" y="3450234"/>
            <a:ext cx="295238" cy="24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2282" y="4060861"/>
            <a:ext cx="285714" cy="24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2282" y="4681030"/>
            <a:ext cx="295238" cy="24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329" y="5291657"/>
            <a:ext cx="257142" cy="257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7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991904"/>
            <a:ext cx="238095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3375235"/>
            <a:ext cx="295238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391406"/>
            <a:ext cx="295238" cy="24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776050"/>
            <a:ext cx="285714" cy="238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90249"/>
            <a:ext cx="10800000" cy="133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38092" y="4171423"/>
            <a:ext cx="285714" cy="23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637568"/>
            <a:ext cx="219047" cy="161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285223"/>
            <a:ext cx="219047" cy="161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7749"/>
            <a:ext cx="10800000" cy="194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9901" y="2923687"/>
            <a:ext cx="219047" cy="17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4663" y="3438378"/>
            <a:ext cx="380952" cy="324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94663" y="4086506"/>
            <a:ext cx="380952" cy="324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6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3037914"/>
            <a:ext cx="219047" cy="247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9523" y="3047439"/>
            <a:ext cx="219047" cy="23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96190" y="3047439"/>
            <a:ext cx="161904" cy="22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34285" y="3037914"/>
            <a:ext cx="219047" cy="23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91428" y="3047439"/>
            <a:ext cx="238095" cy="22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2775926"/>
            <a:ext cx="238095" cy="24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87964"/>
            <a:ext cx="10800000" cy="2612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61329" y="3288206"/>
            <a:ext cx="257142" cy="257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0853" y="3936608"/>
            <a:ext cx="238095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2282" y="4585011"/>
            <a:ext cx="295238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329" y="5223878"/>
            <a:ext cx="257142" cy="257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47444"/>
            <a:ext cx="238095" cy="24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14584"/>
            <a:ext cx="10800000" cy="256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42282" y="2943269"/>
            <a:ext cx="295238" cy="247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1329" y="4229622"/>
            <a:ext cx="257142" cy="257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913888"/>
            <a:ext cx="295238" cy="24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2784365"/>
            <a:ext cx="257142" cy="25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2024-08-16T05:49:20Z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