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8" r:id="rId5"/>
    <p:sldId id="365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284814"/>
            <a:ext cx="10800000" cy="91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62278"/>
            <a:ext cx="285714" cy="23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86666" y="1562278"/>
            <a:ext cx="285714" cy="23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173689"/>
            <a:ext cx="10800000" cy="165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80050" y="3278618"/>
            <a:ext cx="228571" cy="2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1955" y="3278618"/>
            <a:ext cx="276190" cy="2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862154"/>
            <a:ext cx="10800000" cy="12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480050" y="5329161"/>
            <a:ext cx="228571" cy="23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9960" y="1917065"/>
            <a:ext cx="1680210" cy="1143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50" y="3645535"/>
            <a:ext cx="1795145" cy="118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496606"/>
            <a:ext cx="228571" cy="23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480414"/>
            <a:ext cx="228571" cy="23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12424"/>
            <a:ext cx="10800000" cy="1977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13710" y="3346180"/>
            <a:ext cx="285714" cy="23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1805" y="4330246"/>
            <a:ext cx="228571" cy="23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29184"/>
            <a:ext cx="10800000" cy="101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42282" y="5353509"/>
            <a:ext cx="247619" cy="24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1707516"/>
            <a:ext cx="257142" cy="21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45" y="3500714"/>
            <a:ext cx="10800000" cy="184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648335" y="3806036"/>
            <a:ext cx="228571" cy="20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38811" y="3786953"/>
            <a:ext cx="209523" cy="20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