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9" r:id="rId5"/>
    <p:sldId id="367" r:id="rId6"/>
    <p:sldId id="366" r:id="rId7"/>
    <p:sldId id="365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70"/>
          <a:stretch>
            <a:fillRect/>
          </a:stretch>
        </p:blipFill>
        <p:spPr>
          <a:xfrm>
            <a:off x="983615" y="3140710"/>
            <a:ext cx="10800080" cy="87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9"/>
          <a:stretch>
            <a:fillRect/>
          </a:stretch>
        </p:blipFill>
        <p:spPr>
          <a:xfrm>
            <a:off x="767715" y="1196381"/>
            <a:ext cx="10800080" cy="157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047240"/>
            <a:ext cx="103822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1259"/>
            <a:ext cx="10800000" cy="275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610" y="1898015"/>
            <a:ext cx="1205230" cy="520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085" y="1917065"/>
            <a:ext cx="1205230" cy="520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610" y="3194050"/>
            <a:ext cx="1205230" cy="520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035" y="3213100"/>
            <a:ext cx="1205230" cy="5200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085" y="4562475"/>
            <a:ext cx="1205230" cy="520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7560" y="4591050"/>
            <a:ext cx="1205230" cy="52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556385"/>
            <a:ext cx="1634490" cy="520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720" y="1571625"/>
            <a:ext cx="1634490" cy="520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204720"/>
            <a:ext cx="1634490" cy="5200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2204720"/>
            <a:ext cx="1634490" cy="5200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891155"/>
            <a:ext cx="1634490" cy="5200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871470"/>
            <a:ext cx="1634490" cy="52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2394652"/>
            <a:ext cx="209523" cy="1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91428" y="2394652"/>
            <a:ext cx="219047" cy="1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0000" y="2270466"/>
            <a:ext cx="361904" cy="29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0000" y="2385100"/>
            <a:ext cx="219047" cy="162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34285" y="2385100"/>
            <a:ext cx="219047" cy="162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12424"/>
            <a:ext cx="10800000" cy="178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7" y="3565609"/>
            <a:ext cx="961904" cy="30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6672" y="3565609"/>
            <a:ext cx="666666" cy="30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9" y="3565609"/>
            <a:ext cx="961904" cy="30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58101" y="4462891"/>
            <a:ext cx="657142" cy="30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86672" y="4462891"/>
            <a:ext cx="666666" cy="30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