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936199"/>
            <a:ext cx="10800000" cy="98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32802"/>
            <a:ext cx="228571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037594"/>
            <a:ext cx="276190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92334"/>
            <a:ext cx="10800000" cy="153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2607140"/>
            <a:ext cx="276190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114200"/>
            <a:ext cx="247619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4672" y="3621261"/>
            <a:ext cx="228571" cy="22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644859"/>
            <a:ext cx="10800000" cy="153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1293" y="4773786"/>
            <a:ext cx="219047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8912" y="4773786"/>
            <a:ext cx="247619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5103" y="4773786"/>
            <a:ext cx="247619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3198" y="4773786"/>
            <a:ext cx="285715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87960" y="4773786"/>
            <a:ext cx="209523" cy="2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524690"/>
            <a:ext cx="247619" cy="24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58095" y="2555413"/>
            <a:ext cx="276190" cy="22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959"/>
            <a:ext cx="10800000" cy="100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95624" y="4087195"/>
            <a:ext cx="228571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238" y="1895063"/>
            <a:ext cx="923809" cy="29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58095" y="1895063"/>
            <a:ext cx="933333" cy="29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724"/>
            <a:ext cx="10800000" cy="22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23234" y="3041785"/>
            <a:ext cx="1228571" cy="29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51805" y="3041785"/>
            <a:ext cx="933333" cy="29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85139" y="4167649"/>
            <a:ext cx="933333" cy="29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