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9" r:id="rId4"/>
    <p:sldId id="378" r:id="rId5"/>
    <p:sldId id="377" r:id="rId6"/>
    <p:sldId id="375" r:id="rId7"/>
    <p:sldId id="373" r:id="rId8"/>
    <p:sldId id="370" r:id="rId9"/>
    <p:sldId id="367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885" y="3068914"/>
            <a:ext cx="10800000" cy="1006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68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1412240"/>
            <a:ext cx="4173220" cy="51879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480" y="1412240"/>
            <a:ext cx="4148455" cy="5238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0195" y="2060575"/>
            <a:ext cx="4171950" cy="5524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88480" y="2070100"/>
            <a:ext cx="4177030" cy="54292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60195" y="2708910"/>
            <a:ext cx="4187190" cy="5334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88480" y="2708910"/>
            <a:ext cx="417703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884"/>
          <a:stretch>
            <a:fillRect/>
          </a:stretch>
        </p:blipFill>
        <p:spPr>
          <a:xfrm>
            <a:off x="720090" y="828040"/>
            <a:ext cx="10800080" cy="584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700530"/>
            <a:ext cx="8963025" cy="2162175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038350" y="2541905"/>
            <a:ext cx="2689225" cy="88646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3215640" y="2564130"/>
            <a:ext cx="360045" cy="864235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015865" y="2492375"/>
            <a:ext cx="2736215" cy="100838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6311900" y="2564130"/>
            <a:ext cx="215900" cy="936625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1919605" y="2492375"/>
            <a:ext cx="6192520" cy="93599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9408160" y="2564130"/>
            <a:ext cx="215900" cy="936625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43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2492334"/>
            <a:ext cx="10800000" cy="1191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29856" y="2759280"/>
            <a:ext cx="276190" cy="238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58427" y="2759280"/>
            <a:ext cx="228571" cy="238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534618" y="2759280"/>
            <a:ext cx="247619" cy="238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210808" y="3264571"/>
            <a:ext cx="257142" cy="228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439380" y="3264571"/>
            <a:ext cx="219047" cy="228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02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708869"/>
            <a:ext cx="10800000" cy="2455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41955" y="2794854"/>
            <a:ext cx="276190" cy="229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61003" y="3291659"/>
            <a:ext cx="247619" cy="238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70527" y="3798018"/>
            <a:ext cx="228571" cy="229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61003" y="4294823"/>
            <a:ext cx="247619" cy="229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70527" y="4791627"/>
            <a:ext cx="219047" cy="229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16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96"/>
          <a:stretch>
            <a:fillRect/>
          </a:stretch>
        </p:blipFill>
        <p:spPr>
          <a:xfrm>
            <a:off x="767715" y="3356651"/>
            <a:ext cx="10800080" cy="1561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100958" y="3456759"/>
            <a:ext cx="247619" cy="238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869139"/>
            <a:ext cx="10800000" cy="1651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100958" y="5031421"/>
            <a:ext cx="247619" cy="238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14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77142" y="1620031"/>
            <a:ext cx="247620" cy="238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10476" y="2707884"/>
            <a:ext cx="209523" cy="229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525" y="3212424"/>
            <a:ext cx="10800000" cy="2023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380382" y="3756579"/>
            <a:ext cx="257142" cy="229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494667" y="4835343"/>
            <a:ext cx="276190" cy="229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5301574"/>
            <a:ext cx="10800000" cy="1037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2475615" y="5974106"/>
            <a:ext cx="228571" cy="240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29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140669"/>
            <a:ext cx="10800000" cy="2118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5259664"/>
            <a:ext cx="10800000" cy="1073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82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6190" y="961816"/>
            <a:ext cx="361904" cy="296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34285" y="961816"/>
            <a:ext cx="361904" cy="296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96190" y="1497088"/>
            <a:ext cx="361904" cy="305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120000" y="1621348"/>
            <a:ext cx="219047" cy="162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81904" y="2166178"/>
            <a:ext cx="209523" cy="152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2024-08-16T09:08:24Z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