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8" r:id="rId5"/>
    <p:sldId id="366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24769"/>
            <a:ext cx="10800000" cy="1029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2501276"/>
            <a:ext cx="247619" cy="24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48571" y="2501276"/>
            <a:ext cx="276190" cy="23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2501276"/>
            <a:ext cx="228572" cy="23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62857" y="2501276"/>
            <a:ext cx="257142" cy="23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1506485"/>
            <a:ext cx="228571" cy="23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528993"/>
            <a:ext cx="247619" cy="23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7204"/>
            <a:ext cx="10800000" cy="3093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1805" y="3500424"/>
            <a:ext cx="228571" cy="238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3234" y="4522067"/>
            <a:ext cx="276190" cy="2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42282" y="5534162"/>
            <a:ext cx="247619" cy="24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3333" y="3413793"/>
            <a:ext cx="219047" cy="1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62857" y="3413793"/>
            <a:ext cx="219047" cy="1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29523" y="3289751"/>
            <a:ext cx="371428" cy="305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1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00714"/>
            <a:ext cx="10800000" cy="166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69565" y="4858162"/>
            <a:ext cx="228571" cy="21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07660" y="4848602"/>
            <a:ext cx="219047" cy="23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64803" y="4858162"/>
            <a:ext cx="152380" cy="21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4327" y="4858162"/>
            <a:ext cx="209523" cy="22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02800" y="4848860"/>
            <a:ext cx="270510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