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6" r:id="rId5"/>
    <p:sldId id="364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3284814"/>
            <a:ext cx="10800000" cy="1013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5289"/>
            <a:ext cx="10800000" cy="224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3192104"/>
            <a:ext cx="10800000" cy="1841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35579" y="3955409"/>
            <a:ext cx="514285" cy="324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11770" y="4661467"/>
            <a:ext cx="247619" cy="238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68912" y="4661467"/>
            <a:ext cx="285714" cy="238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73674" y="4661467"/>
            <a:ext cx="228571" cy="238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992964"/>
            <a:ext cx="10800000" cy="179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886999" y="6434150"/>
            <a:ext cx="209523" cy="23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44141" y="6434150"/>
            <a:ext cx="257142" cy="23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48903" y="6434150"/>
            <a:ext cx="200000" cy="23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117"/>
          <a:stretch>
            <a:fillRect/>
          </a:stretch>
        </p:blipFill>
        <p:spPr>
          <a:xfrm>
            <a:off x="720090" y="828040"/>
            <a:ext cx="10800080" cy="729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557020"/>
            <a:ext cx="8819515" cy="51358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9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333" y="1075787"/>
            <a:ext cx="257142" cy="23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1628548"/>
            <a:ext cx="209523" cy="23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2190838"/>
            <a:ext cx="257142" cy="23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2753128"/>
            <a:ext cx="257142" cy="22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