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8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3212424"/>
            <a:ext cx="10800000" cy="950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8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4187149"/>
            <a:ext cx="10800000" cy="73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1376045"/>
            <a:ext cx="10401300" cy="240030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1823085" y="3104515"/>
            <a:ext cx="41275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207000" y="3032125"/>
            <a:ext cx="41275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223760" y="3104515"/>
            <a:ext cx="41275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607675" y="3104515"/>
            <a:ext cx="41275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950" y="4187190"/>
            <a:ext cx="1733550" cy="6286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775" y="4187190"/>
            <a:ext cx="1733550" cy="6286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480" y="4259580"/>
            <a:ext cx="1733550" cy="6286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1185" y="4187190"/>
            <a:ext cx="17335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9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772553"/>
            <a:ext cx="276190" cy="228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53333" y="1772553"/>
            <a:ext cx="276190" cy="228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05714" y="2402256"/>
            <a:ext cx="228571" cy="228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53333" y="2402256"/>
            <a:ext cx="276190" cy="228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05714" y="3031959"/>
            <a:ext cx="228571" cy="228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53333" y="3031959"/>
            <a:ext cx="276190" cy="228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00" y="2996524"/>
            <a:ext cx="10800000" cy="2257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6233" y="3206090"/>
            <a:ext cx="247619" cy="23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91471" y="3206090"/>
            <a:ext cx="285714" cy="23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96233" y="3958622"/>
            <a:ext cx="247619" cy="228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29566" y="3958622"/>
            <a:ext cx="209523" cy="228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05757" y="4701629"/>
            <a:ext cx="228571" cy="23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40" y="2997200"/>
            <a:ext cx="1650365" cy="5727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3068955"/>
            <a:ext cx="1650365" cy="5727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3789045"/>
            <a:ext cx="1650365" cy="5727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3789045"/>
            <a:ext cx="1650365" cy="5727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4545965"/>
            <a:ext cx="1650365" cy="572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2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708869"/>
            <a:ext cx="10800000" cy="230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4076700"/>
            <a:ext cx="144780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40" y="4133850"/>
            <a:ext cx="141922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4155" y="4076700"/>
            <a:ext cx="1428750" cy="571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2035" y="4076700"/>
            <a:ext cx="1447800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98965" y="4076700"/>
            <a:ext cx="14287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