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68" r:id="rId5"/>
    <p:sldId id="366" r:id="rId6"/>
  </p:sldIdLst>
  <p:sldSz cx="12192000" cy="6858000"/>
  <p:notesSz cx="6858000" cy="9144000"/>
  <p:custDataLst>
    <p:tags r:id="rId1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3950" y="3109595"/>
            <a:ext cx="9944100" cy="6381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70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96190" y="1430321"/>
            <a:ext cx="247619" cy="239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77142" y="2262100"/>
            <a:ext cx="276190" cy="229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3068914"/>
            <a:ext cx="10800000" cy="2496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605148" y="3154670"/>
            <a:ext cx="247619" cy="238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05148" y="3974117"/>
            <a:ext cx="238095" cy="238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86100" y="4803093"/>
            <a:ext cx="276190" cy="228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727"/>
          <a:stretch>
            <a:fillRect/>
          </a:stretch>
        </p:blipFill>
        <p:spPr>
          <a:xfrm>
            <a:off x="720090" y="828040"/>
            <a:ext cx="10800080" cy="441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1629410"/>
            <a:ext cx="9001125" cy="4362450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3287395" y="1989455"/>
            <a:ext cx="575945" cy="432435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279650" y="3069590"/>
            <a:ext cx="721995" cy="508635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279650" y="4077970"/>
            <a:ext cx="721995" cy="508635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791585" y="5229860"/>
            <a:ext cx="1025525" cy="508635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31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997159"/>
            <a:ext cx="10800000" cy="1643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825" y="4869139"/>
            <a:ext cx="10800000" cy="1515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729586" y="6079504"/>
            <a:ext cx="219047" cy="228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177205" y="6079504"/>
            <a:ext cx="209523" cy="228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615301" y="6079504"/>
            <a:ext cx="219047" cy="228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081967" y="6079504"/>
            <a:ext cx="152380" cy="228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2024-08-16T08:24:42Z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