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3061970"/>
            <a:ext cx="65436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91007"/>
            <a:ext cx="228571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125112"/>
            <a:ext cx="247619" cy="2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50" y="2552659"/>
            <a:ext cx="10800000" cy="165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24835" y="2695690"/>
            <a:ext cx="276190" cy="23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835" y="3239211"/>
            <a:ext cx="276190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4835" y="3782731"/>
            <a:ext cx="276190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564724"/>
            <a:ext cx="10800000" cy="217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4627" y="2679452"/>
            <a:ext cx="228571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6055" y="3224410"/>
            <a:ext cx="276190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5103" y="3759808"/>
            <a:ext cx="247619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5103" y="4295206"/>
            <a:ext cx="247619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140669"/>
            <a:ext cx="10800000" cy="203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3215" y="4609465"/>
            <a:ext cx="144526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40530" y="4609465"/>
            <a:ext cx="99377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02705" y="4537710"/>
            <a:ext cx="151574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97570" y="4537710"/>
            <a:ext cx="183134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379"/>
            <a:ext cx="10800000" cy="155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3071635"/>
            <a:ext cx="209523" cy="15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190" y="3491084"/>
            <a:ext cx="361904" cy="2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190" y="4024927"/>
            <a:ext cx="361904" cy="305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