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0" r:id="rId5"/>
    <p:sldId id="368" r:id="rId6"/>
    <p:sldId id="366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895" y="3068914"/>
            <a:ext cx="10800000" cy="1016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1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43809" y="1743292"/>
            <a:ext cx="200000" cy="238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91428" y="1743292"/>
            <a:ext cx="285714" cy="238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86666" y="1743292"/>
            <a:ext cx="238095" cy="238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091428" y="1743292"/>
            <a:ext cx="228571" cy="238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15238" y="2410694"/>
            <a:ext cx="257142" cy="238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110476" y="2410694"/>
            <a:ext cx="247619" cy="247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567619" y="2410694"/>
            <a:ext cx="266666" cy="247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091428" y="2410694"/>
            <a:ext cx="219047" cy="238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997159"/>
            <a:ext cx="10800000" cy="267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8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62857" y="2134121"/>
            <a:ext cx="361904" cy="305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29523" y="2258060"/>
            <a:ext cx="219047" cy="162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15238" y="2134121"/>
            <a:ext cx="371427" cy="305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96190" y="2134121"/>
            <a:ext cx="361904" cy="305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852379"/>
            <a:ext cx="10800000" cy="104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924522" y="3466051"/>
            <a:ext cx="219047" cy="163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410236" y="3341399"/>
            <a:ext cx="371428" cy="306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076903" y="3466051"/>
            <a:ext cx="219047" cy="163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562617" y="3341399"/>
            <a:ext cx="371427" cy="306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43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24761" y="1774280"/>
            <a:ext cx="228571" cy="229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86666" y="1774280"/>
            <a:ext cx="228571" cy="229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277069"/>
            <a:ext cx="10800000" cy="1369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95624" y="2449513"/>
            <a:ext cx="276190" cy="229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57529" y="2449513"/>
            <a:ext cx="276190" cy="229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95624" y="3110549"/>
            <a:ext cx="276190" cy="239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86100" y="3110549"/>
            <a:ext cx="228571" cy="239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94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2492334"/>
            <a:ext cx="10800000" cy="2077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8912" y="4236059"/>
            <a:ext cx="247619" cy="23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73674" y="4236059"/>
            <a:ext cx="285714" cy="23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35579" y="4236059"/>
            <a:ext cx="228571" cy="23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49865" y="4236059"/>
            <a:ext cx="257142" cy="23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4653239"/>
            <a:ext cx="10800000" cy="777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70" y="4869180"/>
            <a:ext cx="1513205" cy="5937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785" y="4869180"/>
            <a:ext cx="1513205" cy="5937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855" y="4869180"/>
            <a:ext cx="1513205" cy="5937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2170" y="4869180"/>
            <a:ext cx="1513205" cy="59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2024-08-16T07:47:52Z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