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284814"/>
            <a:ext cx="10800000" cy="999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64700"/>
            <a:ext cx="228571" cy="22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090916"/>
            <a:ext cx="276190" cy="22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92334"/>
            <a:ext cx="10800000" cy="16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2635199"/>
            <a:ext cx="276190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3159040"/>
            <a:ext cx="228571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3682880"/>
            <a:ext cx="276190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876916"/>
            <a:ext cx="228571" cy="22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92334"/>
            <a:ext cx="10800000" cy="219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13710" y="2921977"/>
            <a:ext cx="276190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3710" y="4019956"/>
            <a:ext cx="276190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266751"/>
            <a:ext cx="276190" cy="22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363632"/>
            <a:ext cx="276190" cy="22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20000" y="2116930"/>
            <a:ext cx="228571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34285" y="2632502"/>
            <a:ext cx="247619" cy="2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524"/>
            <a:ext cx="10800000" cy="306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580377" y="3655155"/>
            <a:ext cx="247619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04186" y="5220597"/>
            <a:ext cx="285714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