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3140669"/>
            <a:ext cx="10800000" cy="98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412240"/>
            <a:ext cx="72294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2213492"/>
            <a:ext cx="361904" cy="29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34285" y="2213492"/>
            <a:ext cx="361904" cy="29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72380" y="2328153"/>
            <a:ext cx="219047" cy="16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0714"/>
            <a:ext cx="10800000" cy="18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94336" y="4265103"/>
            <a:ext cx="361904" cy="30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46717" y="4265103"/>
            <a:ext cx="361904" cy="30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9047" y="1764636"/>
            <a:ext cx="228571" cy="22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6524"/>
            <a:ext cx="10800000" cy="175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794336" y="3197024"/>
            <a:ext cx="961904" cy="30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84812" y="3922645"/>
            <a:ext cx="276190" cy="2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3428959"/>
            <a:ext cx="10800000" cy="158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81334" y="3896727"/>
            <a:ext cx="457142" cy="33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334" y="4698616"/>
            <a:ext cx="219047" cy="2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95619" y="4698616"/>
            <a:ext cx="247619" cy="2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00381" y="4698616"/>
            <a:ext cx="285714" cy="2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52762" y="4698616"/>
            <a:ext cx="247619" cy="2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95619" y="4698616"/>
            <a:ext cx="219047" cy="2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