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224020" y="3068955"/>
            <a:ext cx="3935820" cy="95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19"/>
          <a:stretch>
            <a:fillRect/>
          </a:stretch>
        </p:blipFill>
        <p:spPr>
          <a:xfrm>
            <a:off x="720090" y="828040"/>
            <a:ext cx="10800080" cy="51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7020"/>
            <a:ext cx="9258300" cy="420052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150110" y="3068955"/>
            <a:ext cx="417195" cy="3733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83605" y="3068955"/>
            <a:ext cx="417195" cy="3733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832215" y="3068955"/>
            <a:ext cx="417195" cy="3733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50110" y="5157470"/>
            <a:ext cx="417195" cy="3733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51855" y="5157470"/>
            <a:ext cx="417195" cy="3733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2895674"/>
            <a:ext cx="228571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2895674"/>
            <a:ext cx="209523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619" y="2895674"/>
            <a:ext cx="152380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2380" y="2895674"/>
            <a:ext cx="209523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05714" y="2895674"/>
            <a:ext cx="209523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2847618"/>
            <a:ext cx="209523" cy="22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476" y="2847618"/>
            <a:ext cx="209523" cy="22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53333" y="2847618"/>
            <a:ext cx="161904" cy="22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356569"/>
            <a:ext cx="10800000" cy="183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98463" y="4776279"/>
            <a:ext cx="209523" cy="2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12749" y="4785807"/>
            <a:ext cx="228571" cy="21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03734"/>
            <a:ext cx="276190" cy="22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140044"/>
            <a:ext cx="228571" cy="22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22814"/>
            <a:ext cx="10800000" cy="154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672" y="2675267"/>
            <a:ext cx="228571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100" y="3218382"/>
            <a:ext cx="276190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3751969"/>
            <a:ext cx="276190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