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0" r:id="rId4"/>
    <p:sldId id="369" r:id="rId5"/>
    <p:sldId id="368" r:id="rId6"/>
    <p:sldId id="366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460" y="2996524"/>
            <a:ext cx="10800000" cy="1037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19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1655" y="1431925"/>
            <a:ext cx="1116330" cy="54102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70" y="1412875"/>
            <a:ext cx="1151255" cy="54102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1655" y="2060575"/>
            <a:ext cx="1116330" cy="54102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335" y="2060575"/>
            <a:ext cx="1231900" cy="54102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8840" y="2060575"/>
            <a:ext cx="1231900" cy="54102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2130" y="2689225"/>
            <a:ext cx="1116330" cy="54102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2689225"/>
            <a:ext cx="1116330" cy="541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52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77142" y="1582000"/>
            <a:ext cx="276190" cy="229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91428" y="1582000"/>
            <a:ext cx="228571" cy="229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96190" y="2135571"/>
            <a:ext cx="247619" cy="238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691428" y="2135571"/>
            <a:ext cx="228571" cy="229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96190" y="2689142"/>
            <a:ext cx="247619" cy="238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10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375" y="2636479"/>
            <a:ext cx="10800000" cy="2845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86708" y="2989811"/>
            <a:ext cx="247619" cy="238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367660" y="2989811"/>
            <a:ext cx="219047" cy="229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96232" y="3935212"/>
            <a:ext cx="228571" cy="229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339089" y="3935212"/>
            <a:ext cx="276190" cy="229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386708" y="4880614"/>
            <a:ext cx="247619" cy="238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685" y="2814955"/>
            <a:ext cx="1291590" cy="5410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560" y="2814955"/>
            <a:ext cx="1291590" cy="5410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930" y="3732530"/>
            <a:ext cx="1291590" cy="5410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560" y="3745865"/>
            <a:ext cx="1291590" cy="54102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685" y="4725035"/>
            <a:ext cx="1291590" cy="541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66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2348824"/>
            <a:ext cx="10800000" cy="2085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4509094"/>
            <a:ext cx="10800000" cy="1856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760" y="3789045"/>
            <a:ext cx="1116330" cy="5410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5820" y="3860800"/>
            <a:ext cx="1116330" cy="5410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0415" y="3789045"/>
            <a:ext cx="1116330" cy="5410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760" y="5824855"/>
            <a:ext cx="1116330" cy="5410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2310" y="5824855"/>
            <a:ext cx="1116330" cy="541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2024-08-16T08:56:16Z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