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3140669"/>
            <a:ext cx="10800000" cy="934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686769"/>
            <a:ext cx="10800000" cy="154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914029"/>
            <a:ext cx="247619" cy="23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1755219"/>
            <a:ext cx="276190" cy="22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586850"/>
            <a:ext cx="247619" cy="23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4769"/>
            <a:ext cx="10800000" cy="146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4761" y="2621147"/>
            <a:ext cx="247619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4761" y="2630685"/>
            <a:ext cx="228571" cy="2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77142" y="2630685"/>
            <a:ext cx="276190" cy="228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628775"/>
            <a:ext cx="3924300" cy="30384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475105" y="2517775"/>
            <a:ext cx="2604770" cy="11271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5595" y="2517775"/>
            <a:ext cx="0" cy="11988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631950" y="2493010"/>
            <a:ext cx="2520315" cy="12236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