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4295775" y="3212465"/>
            <a:ext cx="3935820" cy="98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895" y="1628775"/>
            <a:ext cx="1510665" cy="5835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1628775"/>
            <a:ext cx="1517650" cy="5835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895" y="2493010"/>
            <a:ext cx="1510665" cy="5835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275" y="2420620"/>
            <a:ext cx="1510665" cy="58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2946387"/>
            <a:ext cx="200000" cy="2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39047" y="2946387"/>
            <a:ext cx="257142" cy="2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15238" y="2946387"/>
            <a:ext cx="200000" cy="2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6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820482"/>
            <a:ext cx="276190" cy="22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2517130"/>
            <a:ext cx="228571" cy="23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25" y="2993984"/>
            <a:ext cx="10800000" cy="2166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26540" y="3096260"/>
            <a:ext cx="41338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7965" y="3802380"/>
            <a:ext cx="49974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97965" y="4508500"/>
            <a:ext cx="49974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21"/>
          <a:stretch>
            <a:fillRect/>
          </a:stretch>
        </p:blipFill>
        <p:spPr>
          <a:xfrm>
            <a:off x="720090" y="828040"/>
            <a:ext cx="10800080" cy="80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557020"/>
            <a:ext cx="7783830" cy="497967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248025" y="2457450"/>
            <a:ext cx="4144010" cy="327660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248025" y="2421890"/>
            <a:ext cx="4144010" cy="1656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287395" y="4149725"/>
            <a:ext cx="4144010" cy="1656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