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3100070"/>
            <a:ext cx="106299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6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67619" y="1696127"/>
            <a:ext cx="228571" cy="20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53333" y="2125421"/>
            <a:ext cx="228571" cy="20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58095" y="2192201"/>
            <a:ext cx="238095" cy="219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48571" y="3394225"/>
            <a:ext cx="247619" cy="20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3594562"/>
            <a:ext cx="219047" cy="20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492334"/>
            <a:ext cx="10800000" cy="189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6055" y="2635428"/>
            <a:ext cx="285714" cy="23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5103" y="3274583"/>
            <a:ext cx="247619" cy="23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4150" y="3913739"/>
            <a:ext cx="228571" cy="23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2068880"/>
            <a:ext cx="247619" cy="23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1428" y="2068880"/>
            <a:ext cx="200000" cy="23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48571" y="2068880"/>
            <a:ext cx="200000" cy="23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185" y="3428959"/>
            <a:ext cx="10800000" cy="17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44518" y="3934084"/>
            <a:ext cx="247619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49280" y="3934084"/>
            <a:ext cx="200000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2857" y="1796533"/>
            <a:ext cx="219047" cy="239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205314"/>
            <a:ext cx="10800000" cy="185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86427" y="3073024"/>
            <a:ext cx="200000" cy="22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6903" y="3721422"/>
            <a:ext cx="228571" cy="219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