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66" r:id="rId5"/>
    <p:sldId id="365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3770" y="2557145"/>
            <a:ext cx="7743825" cy="1743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9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9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