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7" r:id="rId6"/>
    <p:sldId id="366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212424"/>
            <a:ext cx="10800000" cy="1019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2468753"/>
            <a:ext cx="247619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2478292"/>
            <a:ext cx="285714" cy="2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15238" y="2478292"/>
            <a:ext cx="228571" cy="2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506666"/>
            <a:ext cx="285714" cy="22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472096"/>
            <a:ext cx="247619" cy="23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99419"/>
            <a:ext cx="10800000" cy="230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51805" y="3442663"/>
            <a:ext cx="228571" cy="22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3710" y="4588623"/>
            <a:ext cx="285714" cy="23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0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971359"/>
            <a:ext cx="285714" cy="229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1630655"/>
            <a:ext cx="209523" cy="200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6569"/>
            <a:ext cx="10800000" cy="182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85139" y="3547183"/>
            <a:ext cx="219047" cy="20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1056845"/>
            <a:ext cx="257142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