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68" r:id="rId6"/>
    <p:sldId id="366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995" y="3212424"/>
            <a:ext cx="10800000" cy="1004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05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77142" y="1592395"/>
            <a:ext cx="219047" cy="15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29523" y="1592395"/>
            <a:ext cx="219047" cy="15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24761" y="1592395"/>
            <a:ext cx="219047" cy="15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39047" y="2098807"/>
            <a:ext cx="219047" cy="15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20000" y="2098807"/>
            <a:ext cx="219047" cy="15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6456922" y="2099442"/>
            <a:ext cx="219047" cy="15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51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100952" y="2317071"/>
            <a:ext cx="200000" cy="229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20000" y="2317071"/>
            <a:ext cx="285714" cy="229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15238" y="2317071"/>
            <a:ext cx="247619" cy="229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091428" y="2317071"/>
            <a:ext cx="209523" cy="229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758095" y="2317071"/>
            <a:ext cx="228571" cy="229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415238" y="2307526"/>
            <a:ext cx="238095" cy="238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852379"/>
            <a:ext cx="10800000" cy="1720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797384"/>
            <a:ext cx="10800000" cy="1022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auto">
          <a:xfrm>
            <a:off x="2276187" y="5475673"/>
            <a:ext cx="771428" cy="229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180965" y="5377180"/>
            <a:ext cx="647700" cy="327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028568" y="5494780"/>
            <a:ext cx="580952" cy="210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809355" y="5377180"/>
            <a:ext cx="447675" cy="327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542854" y="5494780"/>
            <a:ext cx="495238" cy="210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16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12424"/>
            <a:ext cx="10800000" cy="1851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4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708869"/>
            <a:ext cx="10800000" cy="1453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43815" y="3713068"/>
            <a:ext cx="361904" cy="296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29529" y="3770451"/>
            <a:ext cx="209523" cy="229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81910" y="3713068"/>
            <a:ext cx="361904" cy="296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96196" y="3770451"/>
            <a:ext cx="152380" cy="229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29529" y="3713068"/>
            <a:ext cx="361905" cy="296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805720" y="3770451"/>
            <a:ext cx="219047" cy="229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2559"/>
            <a:ext cx="10800000" cy="1481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798195" y="5315585"/>
            <a:ext cx="340360" cy="338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72380" y="5382509"/>
            <a:ext cx="152380" cy="219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215238" y="5315582"/>
            <a:ext cx="361904" cy="30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891428" y="5372948"/>
            <a:ext cx="219047" cy="239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653333" y="5315582"/>
            <a:ext cx="361904" cy="30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339047" y="5372948"/>
            <a:ext cx="200000" cy="229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