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2600325"/>
            <a:ext cx="8039100" cy="1657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7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1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