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2176145"/>
            <a:ext cx="9210675" cy="2505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5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2024-08-16T06:59:09Z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