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7" r:id="rId7"/>
    <p:sldId id="366" r:id="rId8"/>
    <p:sldId id="36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62987"/>
          <a:stretch>
            <a:fillRect/>
          </a:stretch>
        </p:blipFill>
        <p:spPr bwMode="auto">
          <a:xfrm>
            <a:off x="3167042" y="2857496"/>
            <a:ext cx="5819775" cy="814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311B2C-3B3F-AF9D-A232-B0B3B9CC8C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D900211-7521-FA26-15AD-D30837027AE2}"/>
              </a:ext>
            </a:extLst>
          </p:cNvPr>
          <p:cNvSpPr/>
          <p:nvPr/>
        </p:nvSpPr>
        <p:spPr bwMode="auto">
          <a:xfrm>
            <a:off x="1853333" y="4317015"/>
            <a:ext cx="219047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7B4CA57-3D42-75A6-1E89-9E69B68A6875}"/>
              </a:ext>
            </a:extLst>
          </p:cNvPr>
          <p:cNvSpPr/>
          <p:nvPr/>
        </p:nvSpPr>
        <p:spPr bwMode="auto">
          <a:xfrm>
            <a:off x="3986666" y="4307482"/>
            <a:ext cx="228571" cy="247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EAF6D71-A594-9B19-ADB5-98992EF254B8}"/>
              </a:ext>
            </a:extLst>
          </p:cNvPr>
          <p:cNvSpPr/>
          <p:nvPr/>
        </p:nvSpPr>
        <p:spPr bwMode="auto">
          <a:xfrm>
            <a:off x="6100952" y="4317015"/>
            <a:ext cx="161904" cy="228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BFFC397-998F-2369-9163-24012536FEA0}"/>
              </a:ext>
            </a:extLst>
          </p:cNvPr>
          <p:cNvSpPr/>
          <p:nvPr/>
        </p:nvSpPr>
        <p:spPr bwMode="auto">
          <a:xfrm>
            <a:off x="8043809" y="4317015"/>
            <a:ext cx="238095" cy="228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0582263-DC65-830C-44AA-16C5B804DF47}"/>
              </a:ext>
            </a:extLst>
          </p:cNvPr>
          <p:cNvSpPr/>
          <p:nvPr/>
        </p:nvSpPr>
        <p:spPr bwMode="auto">
          <a:xfrm>
            <a:off x="10196190" y="4307482"/>
            <a:ext cx="209523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E0582263-DC65-830C-44AA-16C5B804DF47}"/>
              </a:ext>
            </a:extLst>
          </p:cNvPr>
          <p:cNvSpPr/>
          <p:nvPr/>
        </p:nvSpPr>
        <p:spPr bwMode="auto">
          <a:xfrm>
            <a:off x="10739470" y="785794"/>
            <a:ext cx="1071570" cy="10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6D73863-DB09-2CDA-C3FE-E06087E3A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9E3D511-5ADC-56E0-7E4C-E7BE6C5693A4}"/>
              </a:ext>
            </a:extLst>
          </p:cNvPr>
          <p:cNvSpPr/>
          <p:nvPr/>
        </p:nvSpPr>
        <p:spPr bwMode="auto">
          <a:xfrm>
            <a:off x="1672380" y="1742816"/>
            <a:ext cx="238095" cy="24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567BE78-7FC1-0D6A-57B9-E380EB3CAED8}"/>
              </a:ext>
            </a:extLst>
          </p:cNvPr>
          <p:cNvSpPr/>
          <p:nvPr/>
        </p:nvSpPr>
        <p:spPr bwMode="auto">
          <a:xfrm>
            <a:off x="1643809" y="2390812"/>
            <a:ext cx="285714" cy="238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35C0202-9234-6E5C-0BD6-20431D44FA0E}"/>
              </a:ext>
            </a:extLst>
          </p:cNvPr>
          <p:cNvSpPr/>
          <p:nvPr/>
        </p:nvSpPr>
        <p:spPr bwMode="auto">
          <a:xfrm>
            <a:off x="1634285" y="3029278"/>
            <a:ext cx="295238" cy="24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A6F0366-8FF1-4BB7-BDE9-101344E903C2}"/>
              </a:ext>
            </a:extLst>
          </p:cNvPr>
          <p:cNvSpPr/>
          <p:nvPr/>
        </p:nvSpPr>
        <p:spPr bwMode="auto">
          <a:xfrm>
            <a:off x="1672380" y="3667745"/>
            <a:ext cx="238095" cy="24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95975F8-C025-089C-0A85-2DCCD8677EBE}"/>
              </a:ext>
            </a:extLst>
          </p:cNvPr>
          <p:cNvSpPr/>
          <p:nvPr/>
        </p:nvSpPr>
        <p:spPr bwMode="auto">
          <a:xfrm>
            <a:off x="1634285" y="4315740"/>
            <a:ext cx="295238" cy="24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964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3" y="1071546"/>
            <a:ext cx="10889549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>
            <a:off x="2309786" y="3429000"/>
            <a:ext cx="8286808" cy="78581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6200000" flipH="1">
            <a:off x="4024298" y="3714752"/>
            <a:ext cx="857256" cy="14287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6200000" flipH="1">
            <a:off x="5988843" y="3750471"/>
            <a:ext cx="785818" cy="14287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V="1">
            <a:off x="2381224" y="3357562"/>
            <a:ext cx="6000792" cy="92869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0800000" flipV="1">
            <a:off x="8596330" y="3357562"/>
            <a:ext cx="1714512" cy="85725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7984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3C72B6-0743-4D48-BA07-2A385DE3B6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8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8AF3A35-1415-D956-F1B6-6852C700D50D}"/>
              </a:ext>
            </a:extLst>
          </p:cNvPr>
          <p:cNvSpPr/>
          <p:nvPr/>
        </p:nvSpPr>
        <p:spPr bwMode="auto">
          <a:xfrm>
            <a:off x="1881904" y="3623801"/>
            <a:ext cx="380952" cy="324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BC3B770-58C8-A9BC-F303-DD20F7892DD8}"/>
              </a:ext>
            </a:extLst>
          </p:cNvPr>
          <p:cNvSpPr/>
          <p:nvPr/>
        </p:nvSpPr>
        <p:spPr bwMode="auto">
          <a:xfrm>
            <a:off x="3158095" y="3623801"/>
            <a:ext cx="380952" cy="324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71C1BAB-9DDE-B6D4-6473-02FF2E14C8BE}"/>
              </a:ext>
            </a:extLst>
          </p:cNvPr>
          <p:cNvSpPr/>
          <p:nvPr/>
        </p:nvSpPr>
        <p:spPr bwMode="auto">
          <a:xfrm>
            <a:off x="4434285" y="3623801"/>
            <a:ext cx="390476" cy="324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CE69878-A1F5-7511-2028-2B525B1D85DD}"/>
              </a:ext>
            </a:extLst>
          </p:cNvPr>
          <p:cNvSpPr/>
          <p:nvPr/>
        </p:nvSpPr>
        <p:spPr bwMode="auto">
          <a:xfrm>
            <a:off x="5720000" y="3623801"/>
            <a:ext cx="380952" cy="324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501EA379-BA22-185D-10CF-188C5F39F4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4143380"/>
            <a:ext cx="10800000" cy="134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4F7ED52-B2AA-67DF-2449-1A270C93D712}"/>
              </a:ext>
            </a:extLst>
          </p:cNvPr>
          <p:cNvSpPr/>
          <p:nvPr/>
        </p:nvSpPr>
        <p:spPr bwMode="auto">
          <a:xfrm>
            <a:off x="1866787" y="4973394"/>
            <a:ext cx="380952" cy="32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08D34949-8F35-D56A-DCD8-33959F8EC7A3}"/>
              </a:ext>
            </a:extLst>
          </p:cNvPr>
          <p:cNvSpPr/>
          <p:nvPr/>
        </p:nvSpPr>
        <p:spPr bwMode="auto">
          <a:xfrm>
            <a:off x="3142977" y="4973394"/>
            <a:ext cx="380952" cy="32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951287E5-4244-F153-321A-50CF4406F1BC}"/>
              </a:ext>
            </a:extLst>
          </p:cNvPr>
          <p:cNvSpPr/>
          <p:nvPr/>
        </p:nvSpPr>
        <p:spPr bwMode="auto">
          <a:xfrm>
            <a:off x="4419168" y="4973394"/>
            <a:ext cx="380952" cy="32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082706D7-1361-F133-7F04-D53873CCBDA0}"/>
              </a:ext>
            </a:extLst>
          </p:cNvPr>
          <p:cNvSpPr/>
          <p:nvPr/>
        </p:nvSpPr>
        <p:spPr bwMode="auto">
          <a:xfrm>
            <a:off x="5695358" y="4973394"/>
            <a:ext cx="390476" cy="32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338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9033E10-9841-34A6-3676-E863567240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11DDF0C-E61F-D428-15B9-AB2C2204B6D0}"/>
              </a:ext>
            </a:extLst>
          </p:cNvPr>
          <p:cNvSpPr/>
          <p:nvPr/>
        </p:nvSpPr>
        <p:spPr bwMode="auto">
          <a:xfrm>
            <a:off x="1643809" y="1696398"/>
            <a:ext cx="285714" cy="23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C07E925-CB23-1D23-8DF4-484E160E68D9}"/>
              </a:ext>
            </a:extLst>
          </p:cNvPr>
          <p:cNvSpPr/>
          <p:nvPr/>
        </p:nvSpPr>
        <p:spPr bwMode="auto">
          <a:xfrm>
            <a:off x="1662857" y="3566796"/>
            <a:ext cx="257142" cy="257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255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9FC574-B386-A4A6-D486-6B4A2E0FD5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7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15EAF06-2122-8133-713E-B3E4AB3D85B7}"/>
              </a:ext>
            </a:extLst>
          </p:cNvPr>
          <p:cNvSpPr/>
          <p:nvPr/>
        </p:nvSpPr>
        <p:spPr bwMode="auto">
          <a:xfrm>
            <a:off x="1091428" y="1037886"/>
            <a:ext cx="238095" cy="248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F8795E2-7149-3945-F05A-406ACB1548C3}"/>
              </a:ext>
            </a:extLst>
          </p:cNvPr>
          <p:cNvSpPr/>
          <p:nvPr/>
        </p:nvSpPr>
        <p:spPr bwMode="auto">
          <a:xfrm>
            <a:off x="1091428" y="2297213"/>
            <a:ext cx="238095" cy="23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E6606C3-9176-8727-E781-959872BB1B64}"/>
              </a:ext>
            </a:extLst>
          </p:cNvPr>
          <p:cNvSpPr/>
          <p:nvPr/>
        </p:nvSpPr>
        <p:spPr bwMode="auto">
          <a:xfrm>
            <a:off x="1081904" y="4176662"/>
            <a:ext cx="247619" cy="248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424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A99E77E-5855-08ED-6E83-6249D761F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55A6F92-5240-45BA-8DD5-D3BA69D69E7C}"/>
              </a:ext>
            </a:extLst>
          </p:cNvPr>
          <p:cNvSpPr/>
          <p:nvPr/>
        </p:nvSpPr>
        <p:spPr bwMode="auto">
          <a:xfrm>
            <a:off x="1662857" y="1743207"/>
            <a:ext cx="257142" cy="24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0821556-10DA-77F8-A26F-7B2F42FE4F27}"/>
              </a:ext>
            </a:extLst>
          </p:cNvPr>
          <p:cNvSpPr/>
          <p:nvPr/>
        </p:nvSpPr>
        <p:spPr bwMode="auto">
          <a:xfrm>
            <a:off x="1643809" y="2362879"/>
            <a:ext cx="285714" cy="24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939E24B-D5E8-EF84-DF8F-AD082ADA4A9A}"/>
              </a:ext>
            </a:extLst>
          </p:cNvPr>
          <p:cNvSpPr/>
          <p:nvPr/>
        </p:nvSpPr>
        <p:spPr bwMode="auto">
          <a:xfrm>
            <a:off x="1662857" y="2992085"/>
            <a:ext cx="257142" cy="257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046DFC7-233A-0329-4D88-1BFAE9F18B93}"/>
              </a:ext>
            </a:extLst>
          </p:cNvPr>
          <p:cNvSpPr/>
          <p:nvPr/>
        </p:nvSpPr>
        <p:spPr bwMode="auto">
          <a:xfrm>
            <a:off x="1672380" y="3621291"/>
            <a:ext cx="228571" cy="24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37AC849-0304-FE55-CB32-744CB39A336D}"/>
              </a:ext>
            </a:extLst>
          </p:cNvPr>
          <p:cNvSpPr/>
          <p:nvPr/>
        </p:nvSpPr>
        <p:spPr bwMode="auto">
          <a:xfrm>
            <a:off x="1672380" y="4250497"/>
            <a:ext cx="238095" cy="24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E7496C0F-C48F-9A41-C7A3-1B0D6DFFAF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5436"/>
          <a:stretch>
            <a:fillRect/>
          </a:stretch>
        </p:blipFill>
        <p:spPr>
          <a:xfrm>
            <a:off x="7167570" y="1214422"/>
            <a:ext cx="3732926" cy="3588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65165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2024-08-21T01:58:11Z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