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69" r:id="rId4"/>
    <p:sldId id="368" r:id="rId5"/>
    <p:sldId id="367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25" y="2424113"/>
            <a:ext cx="86677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67965" y="3357562"/>
            <a:ext cx="1401107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464" y="1023325"/>
            <a:ext cx="5186378" cy="583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连接符 6"/>
          <p:cNvCxnSpPr/>
          <p:nvPr/>
        </p:nvCxnSpPr>
        <p:spPr>
          <a:xfrm rot="16200000" flipH="1">
            <a:off x="2381224" y="3214686"/>
            <a:ext cx="2928958" cy="178595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16200000" flipH="1">
            <a:off x="2452662" y="4143380"/>
            <a:ext cx="2786082" cy="178595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952728" y="3643314"/>
            <a:ext cx="1857388" cy="100013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5400000" flipH="1" flipV="1">
            <a:off x="2416943" y="3178967"/>
            <a:ext cx="2928958" cy="185738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952728" y="4643446"/>
            <a:ext cx="1857388" cy="178595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BCF6F3E-78A7-EF20-771E-4A0944DEA0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7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7227DBE-AF67-CC02-2AA6-46CDFE3C9384}"/>
              </a:ext>
            </a:extLst>
          </p:cNvPr>
          <p:cNvSpPr/>
          <p:nvPr/>
        </p:nvSpPr>
        <p:spPr bwMode="auto">
          <a:xfrm>
            <a:off x="1996190" y="1961689"/>
            <a:ext cx="314285" cy="333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680D3A9-E7AF-954F-7172-FD066507F437}"/>
              </a:ext>
            </a:extLst>
          </p:cNvPr>
          <p:cNvSpPr/>
          <p:nvPr/>
        </p:nvSpPr>
        <p:spPr bwMode="auto">
          <a:xfrm>
            <a:off x="1967619" y="2657146"/>
            <a:ext cx="371428" cy="323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7228463-4262-13A2-6827-BC7C473A1F15}"/>
              </a:ext>
            </a:extLst>
          </p:cNvPr>
          <p:cNvSpPr/>
          <p:nvPr/>
        </p:nvSpPr>
        <p:spPr bwMode="auto">
          <a:xfrm>
            <a:off x="2005714" y="3343076"/>
            <a:ext cx="295238" cy="323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0F9636D-22E5-F876-B0F5-2832C37B9114}"/>
              </a:ext>
            </a:extLst>
          </p:cNvPr>
          <p:cNvSpPr/>
          <p:nvPr/>
        </p:nvSpPr>
        <p:spPr bwMode="auto">
          <a:xfrm>
            <a:off x="1967619" y="4029006"/>
            <a:ext cx="361904" cy="323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2DF9452-D248-3071-9E9E-6A51BA1AC9B0}"/>
              </a:ext>
            </a:extLst>
          </p:cNvPr>
          <p:cNvSpPr/>
          <p:nvPr/>
        </p:nvSpPr>
        <p:spPr bwMode="auto">
          <a:xfrm>
            <a:off x="1996190" y="4714936"/>
            <a:ext cx="314285" cy="333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066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A28FD3D-33F9-4269-2B78-BE9E610CE1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FB9E456-4D4B-9537-190A-FC46598D14C3}"/>
              </a:ext>
            </a:extLst>
          </p:cNvPr>
          <p:cNvSpPr/>
          <p:nvPr/>
        </p:nvSpPr>
        <p:spPr bwMode="auto">
          <a:xfrm>
            <a:off x="2005714" y="1791541"/>
            <a:ext cx="295238" cy="32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6FE9377-BAD8-DC7B-EEF0-4F51F64B9611}"/>
              </a:ext>
            </a:extLst>
          </p:cNvPr>
          <p:cNvSpPr/>
          <p:nvPr/>
        </p:nvSpPr>
        <p:spPr bwMode="auto">
          <a:xfrm>
            <a:off x="1967619" y="3174843"/>
            <a:ext cx="371428" cy="32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E8CA76D-D2D0-256E-A83E-8705DC230F3F}"/>
              </a:ext>
            </a:extLst>
          </p:cNvPr>
          <p:cNvSpPr/>
          <p:nvPr/>
        </p:nvSpPr>
        <p:spPr bwMode="auto">
          <a:xfrm>
            <a:off x="1996190" y="4539066"/>
            <a:ext cx="314285" cy="333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139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BA0856E-4F49-115A-B2ED-A79AB36A7B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4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FD6B083-DBA9-A5BE-8604-36DEC01BF95E}"/>
              </a:ext>
            </a:extLst>
          </p:cNvPr>
          <p:cNvSpPr/>
          <p:nvPr/>
        </p:nvSpPr>
        <p:spPr bwMode="auto">
          <a:xfrm>
            <a:off x="1224761" y="1066565"/>
            <a:ext cx="295238" cy="324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3D3BC12-C343-91F5-FB60-82779535A414}"/>
              </a:ext>
            </a:extLst>
          </p:cNvPr>
          <p:cNvSpPr/>
          <p:nvPr/>
        </p:nvSpPr>
        <p:spPr bwMode="auto">
          <a:xfrm>
            <a:off x="1215238" y="2459796"/>
            <a:ext cx="314285" cy="333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568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E0B5155-EC96-24D5-398D-64E6A22A44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3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231B3EF-03BF-2FEB-49F8-AB4A1DB33563}"/>
              </a:ext>
            </a:extLst>
          </p:cNvPr>
          <p:cNvSpPr/>
          <p:nvPr/>
        </p:nvSpPr>
        <p:spPr bwMode="auto">
          <a:xfrm>
            <a:off x="2005714" y="3628670"/>
            <a:ext cx="295238" cy="323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77F58A0-4059-AE7D-B627-3EFEA1C000CC}"/>
              </a:ext>
            </a:extLst>
          </p:cNvPr>
          <p:cNvSpPr/>
          <p:nvPr/>
        </p:nvSpPr>
        <p:spPr bwMode="auto">
          <a:xfrm>
            <a:off x="1967619" y="5229053"/>
            <a:ext cx="361904" cy="323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188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14058DD-A53B-2624-0463-18D84213E3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6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627213F-A838-778C-C349-627D0877D23A}"/>
              </a:ext>
            </a:extLst>
          </p:cNvPr>
          <p:cNvSpPr/>
          <p:nvPr/>
        </p:nvSpPr>
        <p:spPr bwMode="auto">
          <a:xfrm>
            <a:off x="1186666" y="1457073"/>
            <a:ext cx="371428" cy="324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DC850FB-1671-E969-D3BD-C0911A0CBE17}"/>
              </a:ext>
            </a:extLst>
          </p:cNvPr>
          <p:cNvSpPr/>
          <p:nvPr/>
        </p:nvSpPr>
        <p:spPr bwMode="auto">
          <a:xfrm>
            <a:off x="1224761" y="3744616"/>
            <a:ext cx="295238" cy="333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17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C196443-4101-ABBE-E789-7F21CCECA2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70300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018DE9E-9338-CB9C-918B-506BA6148AC7}"/>
              </a:ext>
            </a:extLst>
          </p:cNvPr>
          <p:cNvSpPr/>
          <p:nvPr/>
        </p:nvSpPr>
        <p:spPr bwMode="auto">
          <a:xfrm>
            <a:off x="2734799" y="2726104"/>
            <a:ext cx="179782" cy="21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0A17171-8D7C-8645-CEFA-79D03DF905AB}"/>
              </a:ext>
            </a:extLst>
          </p:cNvPr>
          <p:cNvSpPr/>
          <p:nvPr/>
        </p:nvSpPr>
        <p:spPr bwMode="auto">
          <a:xfrm>
            <a:off x="3441528" y="3172717"/>
            <a:ext cx="204579" cy="223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C604C12-CDF3-F058-8418-4074919AD44C}"/>
              </a:ext>
            </a:extLst>
          </p:cNvPr>
          <p:cNvSpPr/>
          <p:nvPr/>
        </p:nvSpPr>
        <p:spPr bwMode="auto">
          <a:xfrm>
            <a:off x="2846387" y="3631736"/>
            <a:ext cx="241775" cy="21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44D31FC1-290C-417E-23D0-73FAB9E4CEDE}"/>
              </a:ext>
            </a:extLst>
          </p:cNvPr>
          <p:cNvSpPr/>
          <p:nvPr/>
        </p:nvSpPr>
        <p:spPr bwMode="auto">
          <a:xfrm>
            <a:off x="4755797" y="4990185"/>
            <a:ext cx="192180" cy="21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161020A7-071D-DB9E-87BA-3671C60B2A07}"/>
              </a:ext>
            </a:extLst>
          </p:cNvPr>
          <p:cNvSpPr/>
          <p:nvPr/>
        </p:nvSpPr>
        <p:spPr bwMode="auto">
          <a:xfrm>
            <a:off x="3280344" y="5895817"/>
            <a:ext cx="210778" cy="21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722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2024-08-21T02:34:21Z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