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69" r:id="rId4"/>
    <p:sldId id="368" r:id="rId5"/>
    <p:sldId id="367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25" y="3109913"/>
            <a:ext cx="63817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059F69C-DD02-B92D-2D39-EDE3E30207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8D9BAE9-458E-0919-96F4-235A28FDAEF8}"/>
              </a:ext>
            </a:extLst>
          </p:cNvPr>
          <p:cNvSpPr/>
          <p:nvPr/>
        </p:nvSpPr>
        <p:spPr bwMode="auto">
          <a:xfrm>
            <a:off x="1672380" y="4802494"/>
            <a:ext cx="361904" cy="104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3A16CCB-9044-D75B-0CD3-B2653CCD0A23}"/>
              </a:ext>
            </a:extLst>
          </p:cNvPr>
          <p:cNvSpPr/>
          <p:nvPr/>
        </p:nvSpPr>
        <p:spPr bwMode="auto">
          <a:xfrm>
            <a:off x="6462857" y="4802494"/>
            <a:ext cx="361904" cy="104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9C753D4-20E9-FC1A-2D3A-23383E2CA30F}"/>
              </a:ext>
            </a:extLst>
          </p:cNvPr>
          <p:cNvSpPr/>
          <p:nvPr/>
        </p:nvSpPr>
        <p:spPr bwMode="auto">
          <a:xfrm>
            <a:off x="1672380" y="6213106"/>
            <a:ext cx="361904" cy="104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CFEFF14-3128-E58C-4432-BCBED64E9817}"/>
              </a:ext>
            </a:extLst>
          </p:cNvPr>
          <p:cNvSpPr/>
          <p:nvPr/>
        </p:nvSpPr>
        <p:spPr bwMode="auto">
          <a:xfrm>
            <a:off x="6462857" y="6213106"/>
            <a:ext cx="361904" cy="104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41" y="928671"/>
            <a:ext cx="808967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椭圆 7"/>
          <p:cNvSpPr/>
          <p:nvPr/>
        </p:nvSpPr>
        <p:spPr>
          <a:xfrm>
            <a:off x="2952728" y="3500438"/>
            <a:ext cx="671966" cy="606056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310314" y="3500438"/>
            <a:ext cx="671966" cy="606056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6910" y="5786454"/>
            <a:ext cx="6231110" cy="906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椭圆 11"/>
          <p:cNvSpPr/>
          <p:nvPr/>
        </p:nvSpPr>
        <p:spPr>
          <a:xfrm>
            <a:off x="2309786" y="6000768"/>
            <a:ext cx="671966" cy="606056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167570" y="6000768"/>
            <a:ext cx="671966" cy="606056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598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E671CB6-5CD6-F5CA-97C7-CC9C3573AA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3709FD6-FB34-FFD1-C6F0-C16BFF75A12A}"/>
              </a:ext>
            </a:extLst>
          </p:cNvPr>
          <p:cNvSpPr/>
          <p:nvPr/>
        </p:nvSpPr>
        <p:spPr bwMode="auto">
          <a:xfrm>
            <a:off x="1967619" y="1961770"/>
            <a:ext cx="361904" cy="323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B26CD5B-F8D9-F6EF-3907-B4DDD63432FD}"/>
              </a:ext>
            </a:extLst>
          </p:cNvPr>
          <p:cNvSpPr/>
          <p:nvPr/>
        </p:nvSpPr>
        <p:spPr bwMode="auto">
          <a:xfrm>
            <a:off x="2005714" y="3390895"/>
            <a:ext cx="295238" cy="323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710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E710EC8-C64F-275F-EB62-2C998956DA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1AF014A-9CE7-637E-6C72-DA34C838C689}"/>
              </a:ext>
            </a:extLst>
          </p:cNvPr>
          <p:cNvSpPr/>
          <p:nvPr/>
        </p:nvSpPr>
        <p:spPr bwMode="auto">
          <a:xfrm>
            <a:off x="1224761" y="951968"/>
            <a:ext cx="295238" cy="324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41B667C-E10C-2D6F-9039-97F80EC980F2}"/>
              </a:ext>
            </a:extLst>
          </p:cNvPr>
          <p:cNvSpPr/>
          <p:nvPr/>
        </p:nvSpPr>
        <p:spPr bwMode="auto">
          <a:xfrm>
            <a:off x="1186666" y="2372846"/>
            <a:ext cx="361904" cy="324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A2D17C9-87F8-ED47-034D-083E53FCD8A5}"/>
              </a:ext>
            </a:extLst>
          </p:cNvPr>
          <p:cNvSpPr/>
          <p:nvPr/>
        </p:nvSpPr>
        <p:spPr bwMode="auto">
          <a:xfrm>
            <a:off x="1224761" y="3803260"/>
            <a:ext cx="295238" cy="324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509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992DC42-8A5D-8D80-E25A-B01C889F6C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0352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3799059-009B-22BC-79A8-7B09CE836912}"/>
              </a:ext>
            </a:extLst>
          </p:cNvPr>
          <p:cNvSpPr/>
          <p:nvPr/>
        </p:nvSpPr>
        <p:spPr bwMode="auto">
          <a:xfrm>
            <a:off x="1787663" y="3283629"/>
            <a:ext cx="270899" cy="287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7ADBA29-FB15-633F-A51E-A44C82BE6FB7}"/>
              </a:ext>
            </a:extLst>
          </p:cNvPr>
          <p:cNvSpPr/>
          <p:nvPr/>
        </p:nvSpPr>
        <p:spPr bwMode="auto">
          <a:xfrm>
            <a:off x="1763760" y="4160640"/>
            <a:ext cx="310737" cy="279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3E2B980-ED5B-2FAF-C743-6706ED28436B}"/>
              </a:ext>
            </a:extLst>
          </p:cNvPr>
          <p:cNvSpPr/>
          <p:nvPr/>
        </p:nvSpPr>
        <p:spPr bwMode="auto">
          <a:xfrm>
            <a:off x="1787663" y="5037651"/>
            <a:ext cx="278867" cy="271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0911355-B160-B1A2-3E38-0F1E5478CADE}"/>
              </a:ext>
            </a:extLst>
          </p:cNvPr>
          <p:cNvSpPr/>
          <p:nvPr/>
        </p:nvSpPr>
        <p:spPr bwMode="auto">
          <a:xfrm>
            <a:off x="1803598" y="5906689"/>
            <a:ext cx="246996" cy="271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858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808A7E0-A0B4-6BCC-26E4-72D9FFCD7C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66659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0679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B076BAF-393D-8188-5DF5-02324FE0BD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9814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0EE9BFF-C57E-B517-DD9F-BFA82E4692D6}"/>
              </a:ext>
            </a:extLst>
          </p:cNvPr>
          <p:cNvSpPr/>
          <p:nvPr/>
        </p:nvSpPr>
        <p:spPr bwMode="auto">
          <a:xfrm>
            <a:off x="1151295" y="1365458"/>
            <a:ext cx="343275" cy="29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F9763BC-8423-6E15-EB45-9714AD17EBB2}"/>
              </a:ext>
            </a:extLst>
          </p:cNvPr>
          <p:cNvSpPr/>
          <p:nvPr/>
        </p:nvSpPr>
        <p:spPr bwMode="auto">
          <a:xfrm>
            <a:off x="1195304" y="3295026"/>
            <a:ext cx="264058" cy="29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CE27E79-3C13-6942-CCAD-1212E9938CC5}"/>
              </a:ext>
            </a:extLst>
          </p:cNvPr>
          <p:cNvSpPr/>
          <p:nvPr/>
        </p:nvSpPr>
        <p:spPr bwMode="auto">
          <a:xfrm>
            <a:off x="1195304" y="5215782"/>
            <a:ext cx="264058" cy="30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681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2024-08-21T01:55:30Z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