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3090863"/>
            <a:ext cx="4419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45F2D4-479B-C50E-2D60-B584F1B3A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1071546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1071546"/>
            <a:ext cx="330061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1142984"/>
            <a:ext cx="3266731" cy="264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2133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617C17-9E73-187D-C329-6BC9A9561C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F86934C-0DBF-7C7C-ECCE-1B12A630F07D}"/>
              </a:ext>
            </a:extLst>
          </p:cNvPr>
          <p:cNvSpPr/>
          <p:nvPr/>
        </p:nvSpPr>
        <p:spPr bwMode="auto">
          <a:xfrm>
            <a:off x="1605714" y="1639202"/>
            <a:ext cx="238095" cy="238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DBAD4E-CC22-F28C-F6DE-6113F401398A}"/>
              </a:ext>
            </a:extLst>
          </p:cNvPr>
          <p:cNvSpPr/>
          <p:nvPr/>
        </p:nvSpPr>
        <p:spPr bwMode="auto">
          <a:xfrm>
            <a:off x="1586666" y="3414308"/>
            <a:ext cx="276190" cy="229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910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001DB8-D8A8-4AF0-ADB2-F43077F188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477DCA-BEC4-E94E-FB7C-0EE2D5D3B7CF}"/>
              </a:ext>
            </a:extLst>
          </p:cNvPr>
          <p:cNvSpPr/>
          <p:nvPr/>
        </p:nvSpPr>
        <p:spPr bwMode="auto">
          <a:xfrm>
            <a:off x="1062857" y="952032"/>
            <a:ext cx="228571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C6A565-1672-F902-4CD1-406FBEF484FF}"/>
              </a:ext>
            </a:extLst>
          </p:cNvPr>
          <p:cNvSpPr/>
          <p:nvPr/>
        </p:nvSpPr>
        <p:spPr bwMode="auto">
          <a:xfrm>
            <a:off x="1034285" y="2135116"/>
            <a:ext cx="285714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7BE3130-A12C-AE55-8563-CE5E143548FE}"/>
              </a:ext>
            </a:extLst>
          </p:cNvPr>
          <p:cNvSpPr/>
          <p:nvPr/>
        </p:nvSpPr>
        <p:spPr bwMode="auto">
          <a:xfrm>
            <a:off x="1053333" y="3318201"/>
            <a:ext cx="247619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992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E40BA6-3A72-79B1-7BD6-B7F1E3D20E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8F2BDF-F0DD-DA62-BD39-D14099280B21}"/>
              </a:ext>
            </a:extLst>
          </p:cNvPr>
          <p:cNvSpPr/>
          <p:nvPr/>
        </p:nvSpPr>
        <p:spPr bwMode="auto">
          <a:xfrm>
            <a:off x="1615238" y="1848722"/>
            <a:ext cx="219047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E3265B6-8D25-700B-B487-FF3F889B1061}"/>
              </a:ext>
            </a:extLst>
          </p:cNvPr>
          <p:cNvSpPr/>
          <p:nvPr/>
        </p:nvSpPr>
        <p:spPr bwMode="auto">
          <a:xfrm>
            <a:off x="1605714" y="2449709"/>
            <a:ext cx="238095" cy="248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085A2FC-5BA2-F5E3-2B02-C042E87C7424}"/>
              </a:ext>
            </a:extLst>
          </p:cNvPr>
          <p:cNvSpPr/>
          <p:nvPr/>
        </p:nvSpPr>
        <p:spPr bwMode="auto">
          <a:xfrm>
            <a:off x="1615238" y="3060235"/>
            <a:ext cx="228571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857B717-6D10-FC40-FE39-48B87BA94092}"/>
              </a:ext>
            </a:extLst>
          </p:cNvPr>
          <p:cNvSpPr/>
          <p:nvPr/>
        </p:nvSpPr>
        <p:spPr bwMode="auto">
          <a:xfrm>
            <a:off x="1605714" y="3670762"/>
            <a:ext cx="247619" cy="22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F0BD946-59B0-6E3E-7D26-BED1A4A1CDB7}"/>
              </a:ext>
            </a:extLst>
          </p:cNvPr>
          <p:cNvSpPr/>
          <p:nvPr/>
        </p:nvSpPr>
        <p:spPr bwMode="auto">
          <a:xfrm>
            <a:off x="1577142" y="4271749"/>
            <a:ext cx="285714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490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4EFF20-1AFB-2DF2-FD76-0D75ECA8F8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189"/>
          <a:stretch>
            <a:fillRect/>
          </a:stretch>
        </p:blipFill>
        <p:spPr>
          <a:xfrm>
            <a:off x="720000" y="827999"/>
            <a:ext cx="10800000" cy="238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500438"/>
            <a:ext cx="87312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椭圆 4"/>
          <p:cNvSpPr/>
          <p:nvPr/>
        </p:nvSpPr>
        <p:spPr>
          <a:xfrm>
            <a:off x="1523968" y="3571876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676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1A071D-422A-3AE3-FDCC-3D70A793E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A247E01-5BF9-D2E4-D4DD-D474E81F2167}"/>
              </a:ext>
            </a:extLst>
          </p:cNvPr>
          <p:cNvSpPr/>
          <p:nvPr/>
        </p:nvSpPr>
        <p:spPr bwMode="auto">
          <a:xfrm>
            <a:off x="1577142" y="2478477"/>
            <a:ext cx="285714" cy="22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E1DD120-F01D-0191-D484-DAA254D074E2}"/>
              </a:ext>
            </a:extLst>
          </p:cNvPr>
          <p:cNvSpPr/>
          <p:nvPr/>
        </p:nvSpPr>
        <p:spPr bwMode="auto">
          <a:xfrm>
            <a:off x="1596190" y="3050898"/>
            <a:ext cx="247619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171EB34-0692-1743-0E25-20BE266842FB}"/>
              </a:ext>
            </a:extLst>
          </p:cNvPr>
          <p:cNvSpPr/>
          <p:nvPr/>
        </p:nvSpPr>
        <p:spPr bwMode="auto">
          <a:xfrm>
            <a:off x="1596190" y="3623318"/>
            <a:ext cx="247619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7A35A5F-0CF5-4DC1-8432-36DA864049C4}"/>
              </a:ext>
            </a:extLst>
          </p:cNvPr>
          <p:cNvSpPr/>
          <p:nvPr/>
        </p:nvSpPr>
        <p:spPr bwMode="auto">
          <a:xfrm>
            <a:off x="1615238" y="4205279"/>
            <a:ext cx="228571" cy="22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B7E995A-9D4E-6673-431A-FDC973EFF9C2}"/>
              </a:ext>
            </a:extLst>
          </p:cNvPr>
          <p:cNvSpPr/>
          <p:nvPr/>
        </p:nvSpPr>
        <p:spPr bwMode="auto">
          <a:xfrm>
            <a:off x="1577142" y="4777699"/>
            <a:ext cx="285714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0D6DBF8-B919-75D4-3859-4619AA6E5C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6D7FCDC-95AD-F2A7-D64C-A54F61E7C8DA}"/>
              </a:ext>
            </a:extLst>
          </p:cNvPr>
          <p:cNvSpPr/>
          <p:nvPr/>
        </p:nvSpPr>
        <p:spPr bwMode="auto">
          <a:xfrm>
            <a:off x="1577142" y="1667003"/>
            <a:ext cx="285714" cy="22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D19B281-651F-D919-5A5E-AD4FB6561C1A}"/>
              </a:ext>
            </a:extLst>
          </p:cNvPr>
          <p:cNvSpPr/>
          <p:nvPr/>
        </p:nvSpPr>
        <p:spPr bwMode="auto">
          <a:xfrm>
            <a:off x="1615238" y="3068523"/>
            <a:ext cx="228571" cy="22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5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4375B71-CC72-FCA0-FB2B-F8820E00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71546"/>
            <a:ext cx="10800000" cy="427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B3C30F-C4DA-DA3E-B3E1-B632DF2A987E}"/>
              </a:ext>
            </a:extLst>
          </p:cNvPr>
          <p:cNvSpPr/>
          <p:nvPr/>
        </p:nvSpPr>
        <p:spPr bwMode="auto">
          <a:xfrm>
            <a:off x="1223883" y="1262216"/>
            <a:ext cx="228571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B73D24-1EEE-F9F0-1B6A-01FED422D1DE}"/>
              </a:ext>
            </a:extLst>
          </p:cNvPr>
          <p:cNvSpPr/>
          <p:nvPr/>
        </p:nvSpPr>
        <p:spPr bwMode="auto">
          <a:xfrm>
            <a:off x="1214359" y="2654113"/>
            <a:ext cx="247619" cy="2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77DDBD1-877D-0155-75D0-A55662B86C56}"/>
              </a:ext>
            </a:extLst>
          </p:cNvPr>
          <p:cNvSpPr/>
          <p:nvPr/>
        </p:nvSpPr>
        <p:spPr bwMode="auto">
          <a:xfrm>
            <a:off x="1195311" y="4055544"/>
            <a:ext cx="276190" cy="2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428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1B16FB-EAC0-EE70-73BD-8992E8DB08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1B71FF1-8DBB-BF0D-B4F8-4B7144378654}"/>
              </a:ext>
            </a:extLst>
          </p:cNvPr>
          <p:cNvSpPr/>
          <p:nvPr/>
        </p:nvSpPr>
        <p:spPr bwMode="auto">
          <a:xfrm>
            <a:off x="1777142" y="3054182"/>
            <a:ext cx="219047" cy="2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3399A7A-C6C9-3BA5-A8E8-668B6B13AE09}"/>
              </a:ext>
            </a:extLst>
          </p:cNvPr>
          <p:cNvSpPr/>
          <p:nvPr/>
        </p:nvSpPr>
        <p:spPr bwMode="auto">
          <a:xfrm>
            <a:off x="3786666" y="3063736"/>
            <a:ext cx="219047" cy="22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428E69D-7E57-F923-FC5E-92D57C05C85B}"/>
              </a:ext>
            </a:extLst>
          </p:cNvPr>
          <p:cNvSpPr/>
          <p:nvPr/>
        </p:nvSpPr>
        <p:spPr bwMode="auto">
          <a:xfrm>
            <a:off x="5748571" y="3054182"/>
            <a:ext cx="200000" cy="22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988BB2D-F357-69D4-AF3B-72AC65E63520}"/>
              </a:ext>
            </a:extLst>
          </p:cNvPr>
          <p:cNvSpPr/>
          <p:nvPr/>
        </p:nvSpPr>
        <p:spPr bwMode="auto">
          <a:xfrm>
            <a:off x="7596190" y="3063736"/>
            <a:ext cx="228571" cy="2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8401713-0DBE-8FE2-D1BF-1FA172912C3D}"/>
              </a:ext>
            </a:extLst>
          </p:cNvPr>
          <p:cNvSpPr/>
          <p:nvPr/>
        </p:nvSpPr>
        <p:spPr bwMode="auto">
          <a:xfrm>
            <a:off x="9481904" y="3063736"/>
            <a:ext cx="152380" cy="2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371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1CADC9-E4C4-FBFB-BE57-0ED8CB4615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DD1DF96-D790-7E9F-6B24-F59C0B2986BE}"/>
              </a:ext>
            </a:extLst>
          </p:cNvPr>
          <p:cNvSpPr/>
          <p:nvPr/>
        </p:nvSpPr>
        <p:spPr bwMode="auto">
          <a:xfrm>
            <a:off x="1634285" y="1562286"/>
            <a:ext cx="238095" cy="238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9391019-17B7-9B51-2739-2233C725A165}"/>
              </a:ext>
            </a:extLst>
          </p:cNvPr>
          <p:cNvSpPr/>
          <p:nvPr/>
        </p:nvSpPr>
        <p:spPr bwMode="auto">
          <a:xfrm>
            <a:off x="1605714" y="2105849"/>
            <a:ext cx="285714" cy="238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FF83109-9CB3-075E-965C-64A3AD6AB028}"/>
              </a:ext>
            </a:extLst>
          </p:cNvPr>
          <p:cNvSpPr/>
          <p:nvPr/>
        </p:nvSpPr>
        <p:spPr bwMode="auto">
          <a:xfrm>
            <a:off x="1624761" y="2639876"/>
            <a:ext cx="247619" cy="2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132CDD4-5445-748B-4F02-7CA144E59438}"/>
              </a:ext>
            </a:extLst>
          </p:cNvPr>
          <p:cNvSpPr/>
          <p:nvPr/>
        </p:nvSpPr>
        <p:spPr bwMode="auto">
          <a:xfrm>
            <a:off x="1624761" y="3173903"/>
            <a:ext cx="247619" cy="2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54D9429-A803-E998-DACF-E0294A3671B5}"/>
              </a:ext>
            </a:extLst>
          </p:cNvPr>
          <p:cNvSpPr/>
          <p:nvPr/>
        </p:nvSpPr>
        <p:spPr bwMode="auto">
          <a:xfrm>
            <a:off x="1605714" y="3717467"/>
            <a:ext cx="285714" cy="238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163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0D85DD-A896-6FE4-E847-AFBBF4CE0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9" y="2471270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2500306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2500306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2500306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3454" y="2500306"/>
            <a:ext cx="1071570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6528" y="2500306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114212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3114212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3143248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3143248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3454" y="3143248"/>
            <a:ext cx="1071570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6528" y="3143248"/>
            <a:ext cx="1000132" cy="52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4107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3" y="1142984"/>
            <a:ext cx="1089716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2309786" y="3214686"/>
            <a:ext cx="4214842" cy="85725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2381224" y="3214686"/>
            <a:ext cx="2071702" cy="78581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24628" y="3286124"/>
            <a:ext cx="4214842" cy="7143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4452926" y="3214686"/>
            <a:ext cx="4286280" cy="78581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8739206" y="3214686"/>
            <a:ext cx="1785950" cy="78581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6573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3E6D6A-D0E9-081F-91EA-4CBA5EDD2B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1285861"/>
            <a:ext cx="3429024" cy="272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1752" y="1357297"/>
            <a:ext cx="3357586" cy="2639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6265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