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2300" y="3038475"/>
            <a:ext cx="58674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B8DE2C-F05D-753E-7BCE-08BFF78BCD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AB141F-905E-DA6F-BA63-02AB74EDAD9E}"/>
              </a:ext>
            </a:extLst>
          </p:cNvPr>
          <p:cNvSpPr/>
          <p:nvPr/>
        </p:nvSpPr>
        <p:spPr bwMode="auto">
          <a:xfrm>
            <a:off x="1691428" y="2659625"/>
            <a:ext cx="266666" cy="2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7A5ABA1-5212-0DB5-3F68-BF94A5F57B76}"/>
              </a:ext>
            </a:extLst>
          </p:cNvPr>
          <p:cNvSpPr/>
          <p:nvPr/>
        </p:nvSpPr>
        <p:spPr bwMode="auto">
          <a:xfrm>
            <a:off x="1672380" y="3308325"/>
            <a:ext cx="304761" cy="25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20B2163-18C7-99CE-2589-4AFFF20451B4}"/>
              </a:ext>
            </a:extLst>
          </p:cNvPr>
          <p:cNvSpPr/>
          <p:nvPr/>
        </p:nvSpPr>
        <p:spPr bwMode="auto">
          <a:xfrm>
            <a:off x="1691428" y="3937947"/>
            <a:ext cx="266666" cy="2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CC95C87-3743-5AEB-4A92-9767EB1343CE}"/>
              </a:ext>
            </a:extLst>
          </p:cNvPr>
          <p:cNvSpPr/>
          <p:nvPr/>
        </p:nvSpPr>
        <p:spPr bwMode="auto">
          <a:xfrm>
            <a:off x="1700952" y="4586648"/>
            <a:ext cx="247619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3E76C3E-A15F-97A2-50C6-A5DA6EC7F8E2}"/>
              </a:ext>
            </a:extLst>
          </p:cNvPr>
          <p:cNvSpPr/>
          <p:nvPr/>
        </p:nvSpPr>
        <p:spPr bwMode="auto">
          <a:xfrm>
            <a:off x="1672380" y="5225809"/>
            <a:ext cx="304761" cy="25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3AB141F-905E-DA6F-BA63-02AB74EDAD9E}"/>
              </a:ext>
            </a:extLst>
          </p:cNvPr>
          <p:cNvSpPr/>
          <p:nvPr/>
        </p:nvSpPr>
        <p:spPr bwMode="auto">
          <a:xfrm>
            <a:off x="11310974" y="857232"/>
            <a:ext cx="428628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FD429B-CA96-16EF-923C-718843405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693321-61EE-027A-C2A3-D32BFD8D7547}"/>
              </a:ext>
            </a:extLst>
          </p:cNvPr>
          <p:cNvSpPr/>
          <p:nvPr/>
        </p:nvSpPr>
        <p:spPr bwMode="auto">
          <a:xfrm>
            <a:off x="1691428" y="2220970"/>
            <a:ext cx="266666" cy="2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706A64A-1A57-F08E-D0F9-75F11661D626}"/>
              </a:ext>
            </a:extLst>
          </p:cNvPr>
          <p:cNvSpPr/>
          <p:nvPr/>
        </p:nvSpPr>
        <p:spPr bwMode="auto">
          <a:xfrm>
            <a:off x="1700952" y="3785677"/>
            <a:ext cx="247619" cy="2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164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5BC8D4-2F06-F9F8-F4A8-044E6C48A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C1A3F9C-79DC-4371-4CD8-CBFDA3D92C97}"/>
              </a:ext>
            </a:extLst>
          </p:cNvPr>
          <p:cNvSpPr/>
          <p:nvPr/>
        </p:nvSpPr>
        <p:spPr bwMode="auto">
          <a:xfrm>
            <a:off x="1072380" y="1505491"/>
            <a:ext cx="295238" cy="24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7B30E60-D400-7505-8B1A-DADD8CD35C3F}"/>
              </a:ext>
            </a:extLst>
          </p:cNvPr>
          <p:cNvSpPr/>
          <p:nvPr/>
        </p:nvSpPr>
        <p:spPr bwMode="auto">
          <a:xfrm>
            <a:off x="1100952" y="3070404"/>
            <a:ext cx="247619" cy="25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8182DE1-15D5-728D-F37B-71674E42F2F6}"/>
              </a:ext>
            </a:extLst>
          </p:cNvPr>
          <p:cNvSpPr/>
          <p:nvPr/>
        </p:nvSpPr>
        <p:spPr bwMode="auto">
          <a:xfrm>
            <a:off x="1091428" y="4625775"/>
            <a:ext cx="266666" cy="26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582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04B4FB-E310-0F08-0CA6-51A11AF42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19225D-D17B-3ACB-B36C-08D07BFD7E76}"/>
              </a:ext>
            </a:extLst>
          </p:cNvPr>
          <p:cNvSpPr/>
          <p:nvPr/>
        </p:nvSpPr>
        <p:spPr bwMode="auto">
          <a:xfrm>
            <a:off x="1891428" y="3342588"/>
            <a:ext cx="228571" cy="257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6954D4-D6C7-AC39-59C7-32810CF8EBCF}"/>
              </a:ext>
            </a:extLst>
          </p:cNvPr>
          <p:cNvSpPr/>
          <p:nvPr/>
        </p:nvSpPr>
        <p:spPr bwMode="auto">
          <a:xfrm>
            <a:off x="4100952" y="3342588"/>
            <a:ext cx="219047" cy="24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B4D6321-75C5-B56B-A211-F4BF65427BE1}"/>
              </a:ext>
            </a:extLst>
          </p:cNvPr>
          <p:cNvSpPr/>
          <p:nvPr/>
        </p:nvSpPr>
        <p:spPr bwMode="auto">
          <a:xfrm>
            <a:off x="6253333" y="3342588"/>
            <a:ext cx="238095" cy="24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E250416-E4A5-5381-6339-B3E52CC0D21E}"/>
              </a:ext>
            </a:extLst>
          </p:cNvPr>
          <p:cNvSpPr/>
          <p:nvPr/>
        </p:nvSpPr>
        <p:spPr bwMode="auto">
          <a:xfrm>
            <a:off x="8300952" y="3342588"/>
            <a:ext cx="228572" cy="257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5AD7F71-DA65-9A43-CF9F-4E49FAAEA1C7}"/>
              </a:ext>
            </a:extLst>
          </p:cNvPr>
          <p:cNvSpPr/>
          <p:nvPr/>
        </p:nvSpPr>
        <p:spPr bwMode="auto">
          <a:xfrm>
            <a:off x="10367619" y="3342588"/>
            <a:ext cx="161904" cy="24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69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556F87-7E8B-3177-C89D-28057540D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9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B27A867-D570-CD2B-F41B-F47E46891120}"/>
              </a:ext>
            </a:extLst>
          </p:cNvPr>
          <p:cNvSpPr/>
          <p:nvPr/>
        </p:nvSpPr>
        <p:spPr bwMode="auto">
          <a:xfrm>
            <a:off x="1605714" y="2485207"/>
            <a:ext cx="247619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25DB380-BAA9-BA39-5A68-3953755BAC11}"/>
              </a:ext>
            </a:extLst>
          </p:cNvPr>
          <p:cNvSpPr/>
          <p:nvPr/>
        </p:nvSpPr>
        <p:spPr bwMode="auto">
          <a:xfrm>
            <a:off x="1615238" y="3066182"/>
            <a:ext cx="228571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040ED9A-3D6D-8E68-B878-5263BDC48625}"/>
              </a:ext>
            </a:extLst>
          </p:cNvPr>
          <p:cNvSpPr/>
          <p:nvPr/>
        </p:nvSpPr>
        <p:spPr bwMode="auto">
          <a:xfrm>
            <a:off x="1586666" y="3637633"/>
            <a:ext cx="276190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ED34774-E5A8-212A-A3B5-66A8A5EC2E88}"/>
              </a:ext>
            </a:extLst>
          </p:cNvPr>
          <p:cNvSpPr/>
          <p:nvPr/>
        </p:nvSpPr>
        <p:spPr bwMode="auto">
          <a:xfrm>
            <a:off x="1615238" y="4218608"/>
            <a:ext cx="228571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631DAE5-EF12-0097-CA07-57195B388B96}"/>
              </a:ext>
            </a:extLst>
          </p:cNvPr>
          <p:cNvSpPr/>
          <p:nvPr/>
        </p:nvSpPr>
        <p:spPr bwMode="auto">
          <a:xfrm>
            <a:off x="1605714" y="4790059"/>
            <a:ext cx="247619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23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8BF59E-C27F-B973-C67D-0F549311FC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101AB5-75C1-39C9-07EE-D2ED3BD5A85B}"/>
              </a:ext>
            </a:extLst>
          </p:cNvPr>
          <p:cNvSpPr/>
          <p:nvPr/>
        </p:nvSpPr>
        <p:spPr bwMode="auto">
          <a:xfrm>
            <a:off x="1605714" y="1885423"/>
            <a:ext cx="257142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E49BD1D-DF30-79B5-9995-C32A524B73F8}"/>
              </a:ext>
            </a:extLst>
          </p:cNvPr>
          <p:cNvSpPr/>
          <p:nvPr/>
        </p:nvSpPr>
        <p:spPr bwMode="auto">
          <a:xfrm>
            <a:off x="1615238" y="2466530"/>
            <a:ext cx="228571" cy="22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3B6CFAD-9AA3-FE26-156F-E65D1A7D5DBC}"/>
              </a:ext>
            </a:extLst>
          </p:cNvPr>
          <p:cNvSpPr/>
          <p:nvPr/>
        </p:nvSpPr>
        <p:spPr bwMode="auto">
          <a:xfrm>
            <a:off x="1624761" y="3047637"/>
            <a:ext cx="209523" cy="22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030FDFE-035C-8B58-A7DC-DA77F6CE19DF}"/>
              </a:ext>
            </a:extLst>
          </p:cNvPr>
          <p:cNvSpPr/>
          <p:nvPr/>
        </p:nvSpPr>
        <p:spPr bwMode="auto">
          <a:xfrm>
            <a:off x="1605714" y="3619217"/>
            <a:ext cx="247619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41E95F0-B12B-2167-6222-F96884488331}"/>
              </a:ext>
            </a:extLst>
          </p:cNvPr>
          <p:cNvSpPr/>
          <p:nvPr/>
        </p:nvSpPr>
        <p:spPr bwMode="auto">
          <a:xfrm>
            <a:off x="1586666" y="4190798"/>
            <a:ext cx="276190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240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720EA5-74D6-FD86-6C8D-E8B14B521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8832E47-ED0F-C47B-E530-81ECF179B4B9}"/>
              </a:ext>
            </a:extLst>
          </p:cNvPr>
          <p:cNvSpPr/>
          <p:nvPr/>
        </p:nvSpPr>
        <p:spPr bwMode="auto">
          <a:xfrm>
            <a:off x="2177142" y="2325178"/>
            <a:ext cx="228571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519EE9-585F-29FA-609B-F45E95536C50}"/>
              </a:ext>
            </a:extLst>
          </p:cNvPr>
          <p:cNvSpPr/>
          <p:nvPr/>
        </p:nvSpPr>
        <p:spPr bwMode="auto">
          <a:xfrm>
            <a:off x="2186666" y="2897349"/>
            <a:ext cx="247619" cy="238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9AA9C62-D55D-A655-B8E6-22B97D57F995}"/>
              </a:ext>
            </a:extLst>
          </p:cNvPr>
          <p:cNvSpPr/>
          <p:nvPr/>
        </p:nvSpPr>
        <p:spPr bwMode="auto">
          <a:xfrm>
            <a:off x="3643809" y="3479056"/>
            <a:ext cx="276190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3819B7E-BB42-8FEF-0B09-11E6272EAB42}"/>
              </a:ext>
            </a:extLst>
          </p:cNvPr>
          <p:cNvSpPr/>
          <p:nvPr/>
        </p:nvSpPr>
        <p:spPr bwMode="auto">
          <a:xfrm>
            <a:off x="3786666" y="4632933"/>
            <a:ext cx="247619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C4DFB5BE-31C3-3871-AE07-A8E6B0B153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050"/>
          <a:stretch>
            <a:fillRect/>
          </a:stretch>
        </p:blipFill>
        <p:spPr>
          <a:xfrm>
            <a:off x="6810380" y="1785926"/>
            <a:ext cx="3018546" cy="258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3542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