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8" r:id="rId4"/>
    <p:sldId id="369" r:id="rId5"/>
    <p:sldId id="366" r:id="rId6"/>
    <p:sldId id="365" r:id="rId7"/>
    <p:sldId id="364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-96" y="-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75" y="3028950"/>
            <a:ext cx="58102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C82C361-1BBD-BBDC-CFF9-9A9FDF5AFD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3929441-8D1F-3CB0-A836-8E4833F72DE3}"/>
              </a:ext>
            </a:extLst>
          </p:cNvPr>
          <p:cNvSpPr/>
          <p:nvPr/>
        </p:nvSpPr>
        <p:spPr bwMode="auto">
          <a:xfrm>
            <a:off x="1815238" y="4391866"/>
            <a:ext cx="228571" cy="238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1AC51AC-FC1F-43B8-C5A2-827F6A72C1B9}"/>
              </a:ext>
            </a:extLst>
          </p:cNvPr>
          <p:cNvSpPr/>
          <p:nvPr/>
        </p:nvSpPr>
        <p:spPr bwMode="auto">
          <a:xfrm>
            <a:off x="3910476" y="4401395"/>
            <a:ext cx="219047" cy="228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AC47707-7AA0-0FFB-806B-CF3EC8B51662}"/>
              </a:ext>
            </a:extLst>
          </p:cNvPr>
          <p:cNvSpPr/>
          <p:nvPr/>
        </p:nvSpPr>
        <p:spPr bwMode="auto">
          <a:xfrm>
            <a:off x="5958095" y="4401395"/>
            <a:ext cx="161904" cy="228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52F1606-CA6C-9F39-66D2-4589D0950DEB}"/>
              </a:ext>
            </a:extLst>
          </p:cNvPr>
          <p:cNvSpPr/>
          <p:nvPr/>
        </p:nvSpPr>
        <p:spPr bwMode="auto">
          <a:xfrm>
            <a:off x="7862857" y="4401395"/>
            <a:ext cx="228572" cy="228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135B825-74AF-99CF-3C24-8D3AB0E2A775}"/>
              </a:ext>
            </a:extLst>
          </p:cNvPr>
          <p:cNvSpPr/>
          <p:nvPr/>
        </p:nvSpPr>
        <p:spPr bwMode="auto">
          <a:xfrm>
            <a:off x="9948571" y="4391866"/>
            <a:ext cx="209523" cy="238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53CAE79-DF21-F32B-A52D-A6C856F672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7E1CF58-6FBE-7407-6015-476EA9BE0C13}"/>
              </a:ext>
            </a:extLst>
          </p:cNvPr>
          <p:cNvSpPr/>
          <p:nvPr/>
        </p:nvSpPr>
        <p:spPr bwMode="auto">
          <a:xfrm>
            <a:off x="1643809" y="1952295"/>
            <a:ext cx="238095" cy="238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05B5F3C-EB6D-78A4-A48B-34CB1062C9DA}"/>
              </a:ext>
            </a:extLst>
          </p:cNvPr>
          <p:cNvSpPr/>
          <p:nvPr/>
        </p:nvSpPr>
        <p:spPr bwMode="auto">
          <a:xfrm>
            <a:off x="1615238" y="2724058"/>
            <a:ext cx="285714" cy="247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779A911-3810-8935-43BF-780CF904DC73}"/>
              </a:ext>
            </a:extLst>
          </p:cNvPr>
          <p:cNvSpPr/>
          <p:nvPr/>
        </p:nvSpPr>
        <p:spPr bwMode="auto">
          <a:xfrm>
            <a:off x="1615238" y="3505349"/>
            <a:ext cx="285714" cy="238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D35B659-7552-7630-53DD-9B56C2682394}"/>
              </a:ext>
            </a:extLst>
          </p:cNvPr>
          <p:cNvSpPr/>
          <p:nvPr/>
        </p:nvSpPr>
        <p:spPr bwMode="auto">
          <a:xfrm>
            <a:off x="1643809" y="4277112"/>
            <a:ext cx="238095" cy="238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DE051B8-26A5-8163-3714-5D3F17E5D726}"/>
              </a:ext>
            </a:extLst>
          </p:cNvPr>
          <p:cNvSpPr/>
          <p:nvPr/>
        </p:nvSpPr>
        <p:spPr bwMode="auto">
          <a:xfrm>
            <a:off x="1615238" y="5048875"/>
            <a:ext cx="285714" cy="247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260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51" y="714356"/>
            <a:ext cx="9572692" cy="589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椭圆 3"/>
          <p:cNvSpPr/>
          <p:nvPr/>
        </p:nvSpPr>
        <p:spPr>
          <a:xfrm>
            <a:off x="1666844" y="3286124"/>
            <a:ext cx="71438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810248" y="3286124"/>
            <a:ext cx="71438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596330" y="3357562"/>
            <a:ext cx="71438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81224" y="5857892"/>
            <a:ext cx="71438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95868" y="5857892"/>
            <a:ext cx="714380" cy="642942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766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7A59A7-34AA-7009-BA39-EBCA3BC6A9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5A66576-2431-452C-5FC2-015B0CAB5D35}"/>
              </a:ext>
            </a:extLst>
          </p:cNvPr>
          <p:cNvSpPr/>
          <p:nvPr/>
        </p:nvSpPr>
        <p:spPr bwMode="auto">
          <a:xfrm>
            <a:off x="2320000" y="4089776"/>
            <a:ext cx="190476" cy="133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6B96525-5E11-E41C-5570-B09B6E79FDD3}"/>
              </a:ext>
            </a:extLst>
          </p:cNvPr>
          <p:cNvSpPr/>
          <p:nvPr/>
        </p:nvSpPr>
        <p:spPr bwMode="auto">
          <a:xfrm>
            <a:off x="3100952" y="4089776"/>
            <a:ext cx="190476" cy="14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B253EF0-2334-C0DF-C0FA-7FDA700A0A8D}"/>
              </a:ext>
            </a:extLst>
          </p:cNvPr>
          <p:cNvSpPr/>
          <p:nvPr/>
        </p:nvSpPr>
        <p:spPr bwMode="auto">
          <a:xfrm>
            <a:off x="4005714" y="4118388"/>
            <a:ext cx="161460" cy="16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D6211FA-58E3-AF69-CF27-BC9251FB503A}"/>
              </a:ext>
            </a:extLst>
          </p:cNvPr>
          <p:cNvSpPr/>
          <p:nvPr/>
        </p:nvSpPr>
        <p:spPr bwMode="auto">
          <a:xfrm>
            <a:off x="2310476" y="4433121"/>
            <a:ext cx="200000" cy="133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F473EF3-EBE0-DC01-7535-D434A1FD8A19}"/>
              </a:ext>
            </a:extLst>
          </p:cNvPr>
          <p:cNvSpPr/>
          <p:nvPr/>
        </p:nvSpPr>
        <p:spPr bwMode="auto">
          <a:xfrm>
            <a:off x="2320000" y="5119811"/>
            <a:ext cx="180952" cy="14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66D36CC1-DAC3-9C97-2C13-6D6889C70E7B}"/>
              </a:ext>
            </a:extLst>
          </p:cNvPr>
          <p:cNvSpPr/>
          <p:nvPr/>
        </p:nvSpPr>
        <p:spPr bwMode="auto">
          <a:xfrm>
            <a:off x="3900952" y="5463157"/>
            <a:ext cx="171428" cy="14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694C0BCE-A1FC-608E-E798-FBA1A0B447FE}"/>
              </a:ext>
            </a:extLst>
          </p:cNvPr>
          <p:cNvSpPr/>
          <p:nvPr/>
        </p:nvSpPr>
        <p:spPr bwMode="auto">
          <a:xfrm>
            <a:off x="4681904" y="5463157"/>
            <a:ext cx="180952" cy="14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D7DFDFAC-04A3-2D5D-EA7B-20BC4DDC8FF9}"/>
              </a:ext>
            </a:extLst>
          </p:cNvPr>
          <p:cNvSpPr/>
          <p:nvPr/>
        </p:nvSpPr>
        <p:spPr bwMode="auto">
          <a:xfrm>
            <a:off x="5062857" y="5463157"/>
            <a:ext cx="200000" cy="14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694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A289D9-2364-0C19-4293-657D3B95A5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558B75B-39FC-2EF7-0248-28E54AA2BEBF}"/>
              </a:ext>
            </a:extLst>
          </p:cNvPr>
          <p:cNvSpPr/>
          <p:nvPr/>
        </p:nvSpPr>
        <p:spPr bwMode="auto">
          <a:xfrm>
            <a:off x="1605714" y="2011370"/>
            <a:ext cx="238095" cy="23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1EA83BF-5E1C-B652-71CC-18B63B439456}"/>
              </a:ext>
            </a:extLst>
          </p:cNvPr>
          <p:cNvSpPr/>
          <p:nvPr/>
        </p:nvSpPr>
        <p:spPr bwMode="auto">
          <a:xfrm>
            <a:off x="1615238" y="2679402"/>
            <a:ext cx="219047" cy="2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0EE774A-B193-4C00-661A-34F304303A02}"/>
              </a:ext>
            </a:extLst>
          </p:cNvPr>
          <p:cNvSpPr/>
          <p:nvPr/>
        </p:nvSpPr>
        <p:spPr bwMode="auto">
          <a:xfrm>
            <a:off x="1586666" y="3347434"/>
            <a:ext cx="276190" cy="2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59E3DF9-E04D-1AD2-D59E-4D3AA09A69E5}"/>
              </a:ext>
            </a:extLst>
          </p:cNvPr>
          <p:cNvSpPr/>
          <p:nvPr/>
        </p:nvSpPr>
        <p:spPr bwMode="auto">
          <a:xfrm>
            <a:off x="1605714" y="4015466"/>
            <a:ext cx="247619" cy="2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23F18D3-3BA1-FB1F-2B22-A9D449564C31}"/>
              </a:ext>
            </a:extLst>
          </p:cNvPr>
          <p:cNvSpPr/>
          <p:nvPr/>
        </p:nvSpPr>
        <p:spPr bwMode="auto">
          <a:xfrm>
            <a:off x="1615238" y="4683498"/>
            <a:ext cx="228571" cy="2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411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7695AE7-E5D1-319C-5C40-8F555E1D9D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4286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815B59A-2944-B030-3B9F-1B15DE27F6E2}"/>
              </a:ext>
            </a:extLst>
          </p:cNvPr>
          <p:cNvSpPr/>
          <p:nvPr/>
        </p:nvSpPr>
        <p:spPr bwMode="auto">
          <a:xfrm>
            <a:off x="1593654" y="3771196"/>
            <a:ext cx="202319" cy="229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3BD2ADE-D348-DE73-320E-57B09DFF3767}"/>
              </a:ext>
            </a:extLst>
          </p:cNvPr>
          <p:cNvSpPr/>
          <p:nvPr/>
        </p:nvSpPr>
        <p:spPr bwMode="auto">
          <a:xfrm>
            <a:off x="1566065" y="4415020"/>
            <a:ext cx="248301" cy="229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5A41944-D1A7-E936-E0CB-16E81D6B83A6}"/>
              </a:ext>
            </a:extLst>
          </p:cNvPr>
          <p:cNvSpPr/>
          <p:nvPr/>
        </p:nvSpPr>
        <p:spPr bwMode="auto">
          <a:xfrm>
            <a:off x="1593654" y="5058845"/>
            <a:ext cx="202319" cy="229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106ED59-ECD7-B033-8567-AC0CEB3C4A50}"/>
              </a:ext>
            </a:extLst>
          </p:cNvPr>
          <p:cNvSpPr/>
          <p:nvPr/>
        </p:nvSpPr>
        <p:spPr bwMode="auto">
          <a:xfrm>
            <a:off x="1566065" y="5702669"/>
            <a:ext cx="248301" cy="229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783B4C5-76B3-6985-9100-3DBF81C49C80}"/>
              </a:ext>
            </a:extLst>
          </p:cNvPr>
          <p:cNvSpPr/>
          <p:nvPr/>
        </p:nvSpPr>
        <p:spPr bwMode="auto">
          <a:xfrm>
            <a:off x="1593654" y="6346494"/>
            <a:ext cx="202319" cy="22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51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