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=""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60976"/>
          <a:stretch>
            <a:fillRect/>
          </a:stretch>
        </p:blipFill>
        <p:spPr bwMode="auto">
          <a:xfrm>
            <a:off x="3524232" y="2928934"/>
            <a:ext cx="5153025" cy="761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E8A7899-1C32-0912-9197-61B4E76DD7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977437D2-ABB5-FBB4-48E6-11AA3EB7400A}"/>
              </a:ext>
            </a:extLst>
          </p:cNvPr>
          <p:cNvSpPr/>
          <p:nvPr/>
        </p:nvSpPr>
        <p:spPr bwMode="auto">
          <a:xfrm>
            <a:off x="1586666" y="2610083"/>
            <a:ext cx="285714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D2CEF98E-65D3-CA44-20E6-1597302EE492}"/>
              </a:ext>
            </a:extLst>
          </p:cNvPr>
          <p:cNvSpPr/>
          <p:nvPr/>
        </p:nvSpPr>
        <p:spPr bwMode="auto">
          <a:xfrm>
            <a:off x="1605714" y="3229524"/>
            <a:ext cx="247619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2D229D5E-4B68-02AA-E5A2-B7C5C2FA253B}"/>
              </a:ext>
            </a:extLst>
          </p:cNvPr>
          <p:cNvSpPr/>
          <p:nvPr/>
        </p:nvSpPr>
        <p:spPr bwMode="auto">
          <a:xfrm>
            <a:off x="1615238" y="3848965"/>
            <a:ext cx="228571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9C29B532-85AE-20DD-0BD9-D671FD8A2A7B}"/>
              </a:ext>
            </a:extLst>
          </p:cNvPr>
          <p:cNvSpPr/>
          <p:nvPr/>
        </p:nvSpPr>
        <p:spPr bwMode="auto">
          <a:xfrm>
            <a:off x="1605714" y="4458876"/>
            <a:ext cx="247619" cy="24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E42DC604-4180-2253-6624-AD8F7E6F765E}"/>
              </a:ext>
            </a:extLst>
          </p:cNvPr>
          <p:cNvSpPr/>
          <p:nvPr/>
        </p:nvSpPr>
        <p:spPr bwMode="auto">
          <a:xfrm>
            <a:off x="1586666" y="5087847"/>
            <a:ext cx="276190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="" xmlns:a16="http://schemas.microsoft.com/office/drawing/2014/main" id="{977437D2-ABB5-FBB4-48E6-11AA3EB7400A}"/>
              </a:ext>
            </a:extLst>
          </p:cNvPr>
          <p:cNvSpPr/>
          <p:nvPr/>
        </p:nvSpPr>
        <p:spPr bwMode="auto">
          <a:xfrm>
            <a:off x="10453718" y="785794"/>
            <a:ext cx="1143008" cy="10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CA629683-FAE3-884F-A8D3-E9D955CA3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FD7B7DC1-7F59-C73C-B670-46871305A0A0}"/>
              </a:ext>
            </a:extLst>
          </p:cNvPr>
          <p:cNvSpPr/>
          <p:nvPr/>
        </p:nvSpPr>
        <p:spPr bwMode="auto">
          <a:xfrm>
            <a:off x="1615238" y="1724742"/>
            <a:ext cx="228571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F2C4D0DA-408F-7813-A099-4EC20AA9BD79}"/>
              </a:ext>
            </a:extLst>
          </p:cNvPr>
          <p:cNvSpPr/>
          <p:nvPr/>
        </p:nvSpPr>
        <p:spPr bwMode="auto">
          <a:xfrm>
            <a:off x="1586666" y="2344831"/>
            <a:ext cx="276190" cy="2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B33C3A76-D435-879B-607C-D23ADBC40892}"/>
              </a:ext>
            </a:extLst>
          </p:cNvPr>
          <p:cNvSpPr/>
          <p:nvPr/>
        </p:nvSpPr>
        <p:spPr bwMode="auto">
          <a:xfrm>
            <a:off x="1586666" y="2955380"/>
            <a:ext cx="276190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CA18BD97-E534-30A2-218F-C49427748675}"/>
              </a:ext>
            </a:extLst>
          </p:cNvPr>
          <p:cNvSpPr/>
          <p:nvPr/>
        </p:nvSpPr>
        <p:spPr bwMode="auto">
          <a:xfrm>
            <a:off x="1615238" y="3575469"/>
            <a:ext cx="228571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B02C7B8F-1B75-1D13-5403-EFE51F02685E}"/>
              </a:ext>
            </a:extLst>
          </p:cNvPr>
          <p:cNvSpPr/>
          <p:nvPr/>
        </p:nvSpPr>
        <p:spPr bwMode="auto">
          <a:xfrm>
            <a:off x="1586666" y="4195558"/>
            <a:ext cx="285714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156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F552893-787D-4636-86A5-E1BD48CEFC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FE5180F2-57D0-44D1-49F3-1596E73B88A8}"/>
              </a:ext>
            </a:extLst>
          </p:cNvPr>
          <p:cNvSpPr/>
          <p:nvPr/>
        </p:nvSpPr>
        <p:spPr bwMode="auto">
          <a:xfrm>
            <a:off x="1634285" y="1752395"/>
            <a:ext cx="200000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7E2A5680-F7AF-212D-32C5-B33A11E1134F}"/>
              </a:ext>
            </a:extLst>
          </p:cNvPr>
          <p:cNvSpPr/>
          <p:nvPr/>
        </p:nvSpPr>
        <p:spPr bwMode="auto">
          <a:xfrm>
            <a:off x="5005714" y="1752395"/>
            <a:ext cx="247619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3D6AB940-DB8E-D0E8-6F68-6EB9F26A8963}"/>
              </a:ext>
            </a:extLst>
          </p:cNvPr>
          <p:cNvSpPr/>
          <p:nvPr/>
        </p:nvSpPr>
        <p:spPr bwMode="auto">
          <a:xfrm>
            <a:off x="8405714" y="1752395"/>
            <a:ext cx="257142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A555781B-80EE-D346-9D2A-6F8C2595B573}"/>
              </a:ext>
            </a:extLst>
          </p:cNvPr>
          <p:cNvSpPr/>
          <p:nvPr/>
        </p:nvSpPr>
        <p:spPr bwMode="auto">
          <a:xfrm>
            <a:off x="1634285" y="3334352"/>
            <a:ext cx="200000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BCA55638-0B06-3FEC-8FDB-166E5379D73D}"/>
              </a:ext>
            </a:extLst>
          </p:cNvPr>
          <p:cNvSpPr/>
          <p:nvPr/>
        </p:nvSpPr>
        <p:spPr bwMode="auto">
          <a:xfrm>
            <a:off x="5005714" y="3334352"/>
            <a:ext cx="247619" cy="2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815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3DAF1378-D000-3BF4-D834-B4146D23D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2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6D7CA6E5-01EE-AA95-2702-5B9D51BB5591}"/>
              </a:ext>
            </a:extLst>
          </p:cNvPr>
          <p:cNvSpPr/>
          <p:nvPr/>
        </p:nvSpPr>
        <p:spPr bwMode="auto">
          <a:xfrm>
            <a:off x="1615238" y="2825801"/>
            <a:ext cx="228571" cy="238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="" xmlns:a16="http://schemas.microsoft.com/office/drawing/2014/main" id="{F85AD8A3-BE00-0B60-CC9B-F47FC51D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792" y="3357562"/>
            <a:ext cx="10800000" cy="239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FC43AE28-AFA8-8268-D27B-36577C7FACB9}"/>
              </a:ext>
            </a:extLst>
          </p:cNvPr>
          <p:cNvSpPr/>
          <p:nvPr/>
        </p:nvSpPr>
        <p:spPr bwMode="auto">
          <a:xfrm>
            <a:off x="1630125" y="3414822"/>
            <a:ext cx="247619" cy="2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2DD17DF7-75DA-EC1D-6E05-D979EFB28834}"/>
              </a:ext>
            </a:extLst>
          </p:cNvPr>
          <p:cNvSpPr/>
          <p:nvPr/>
        </p:nvSpPr>
        <p:spPr bwMode="auto">
          <a:xfrm>
            <a:off x="1611077" y="4025599"/>
            <a:ext cx="285714" cy="238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5C59847A-2F71-A1CB-0F37-32C325FC7B36}"/>
              </a:ext>
            </a:extLst>
          </p:cNvPr>
          <p:cNvSpPr/>
          <p:nvPr/>
        </p:nvSpPr>
        <p:spPr bwMode="auto">
          <a:xfrm>
            <a:off x="1630125" y="4636376"/>
            <a:ext cx="247619" cy="238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="" xmlns:a16="http://schemas.microsoft.com/office/drawing/2014/main" id="{91CBA5DA-C424-F7EC-42BB-EE46AB061A16}"/>
              </a:ext>
            </a:extLst>
          </p:cNvPr>
          <p:cNvSpPr/>
          <p:nvPr/>
        </p:nvSpPr>
        <p:spPr bwMode="auto">
          <a:xfrm>
            <a:off x="1639649" y="5247153"/>
            <a:ext cx="228571" cy="22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43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FBCDCA81-255E-9E2B-4DB5-A3E4BF7B7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143116"/>
            <a:ext cx="8072494" cy="5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500438"/>
            <a:ext cx="8072494" cy="5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380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0FDE927-4488-C371-9171-42F93D48EB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8" y="857232"/>
            <a:ext cx="10800000" cy="411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1571612"/>
            <a:ext cx="8072494" cy="5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2928934"/>
            <a:ext cx="8072494" cy="5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4286256"/>
            <a:ext cx="8072494" cy="5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6877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48542E2-0EDB-225F-85BF-164E29D13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83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0F0BF76C-C744-130E-75AC-B3082CDC29C7}"/>
              </a:ext>
            </a:extLst>
          </p:cNvPr>
          <p:cNvSpPr/>
          <p:nvPr/>
        </p:nvSpPr>
        <p:spPr bwMode="auto">
          <a:xfrm>
            <a:off x="2032109" y="3969920"/>
            <a:ext cx="231005" cy="2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CD9D779E-F8ED-86C5-C8DD-FA2250DCF790}"/>
              </a:ext>
            </a:extLst>
          </p:cNvPr>
          <p:cNvSpPr/>
          <p:nvPr/>
        </p:nvSpPr>
        <p:spPr bwMode="auto">
          <a:xfrm>
            <a:off x="9128585" y="3932956"/>
            <a:ext cx="249484" cy="2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7FC199F1-4CC5-2B22-AF09-8AEF45436933}"/>
              </a:ext>
            </a:extLst>
          </p:cNvPr>
          <p:cNvSpPr/>
          <p:nvPr/>
        </p:nvSpPr>
        <p:spPr bwMode="auto">
          <a:xfrm>
            <a:off x="2327795" y="5143520"/>
            <a:ext cx="212524" cy="21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AA3D22E4-2429-9D69-AB3D-7DFDD1424612}"/>
              </a:ext>
            </a:extLst>
          </p:cNvPr>
          <p:cNvSpPr/>
          <p:nvPr/>
        </p:nvSpPr>
        <p:spPr bwMode="auto">
          <a:xfrm>
            <a:off x="9137826" y="5189724"/>
            <a:ext cx="203284" cy="2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7253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37</cp:revision>
  <dcterms:created xsi:type="dcterms:W3CDTF">2015-09-16T06:52:26Z</dcterms:created>
  <dcterms:modified xsi:type="dcterms:W3CDTF">2024-08-21T01:56:17Z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