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63" d="100"/>
          <a:sy n="63" d="100"/>
        </p:scale>
        <p:origin x="-192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xmlns="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0" y="2276475"/>
            <a:ext cx="74295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D94423-D94F-95F7-09C8-819F4B7BFD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17D3F54-701E-0EA0-9F3C-4735A3ACCAF9}"/>
              </a:ext>
            </a:extLst>
          </p:cNvPr>
          <p:cNvSpPr/>
          <p:nvPr/>
        </p:nvSpPr>
        <p:spPr bwMode="auto">
          <a:xfrm>
            <a:off x="1996190" y="3199994"/>
            <a:ext cx="314285" cy="33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2293BE5-D9EF-34BA-786D-91EC45E68AD6}"/>
              </a:ext>
            </a:extLst>
          </p:cNvPr>
          <p:cNvSpPr/>
          <p:nvPr/>
        </p:nvSpPr>
        <p:spPr bwMode="auto">
          <a:xfrm>
            <a:off x="1967619" y="3981133"/>
            <a:ext cx="371428" cy="33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9ED8D3C-DD5A-E9A8-52B8-C5CC533774D8}"/>
              </a:ext>
            </a:extLst>
          </p:cNvPr>
          <p:cNvSpPr/>
          <p:nvPr/>
        </p:nvSpPr>
        <p:spPr bwMode="auto">
          <a:xfrm>
            <a:off x="2015238" y="4762272"/>
            <a:ext cx="285714" cy="33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67BDECD-96AC-2FFB-2CF2-11FCA35F9CD3}"/>
              </a:ext>
            </a:extLst>
          </p:cNvPr>
          <p:cNvSpPr/>
          <p:nvPr/>
        </p:nvSpPr>
        <p:spPr bwMode="auto">
          <a:xfrm>
            <a:off x="1996190" y="5543411"/>
            <a:ext cx="314285" cy="342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F7370DC-B2CB-6362-9E4D-E331AAE2AF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5D35932-2C83-B3C4-0062-3021F6B091E1}"/>
              </a:ext>
            </a:extLst>
          </p:cNvPr>
          <p:cNvSpPr/>
          <p:nvPr/>
        </p:nvSpPr>
        <p:spPr bwMode="auto">
          <a:xfrm>
            <a:off x="1967619" y="2049863"/>
            <a:ext cx="371428" cy="324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5303D91-969C-F63B-CC36-66680EFAE3C1}"/>
              </a:ext>
            </a:extLst>
          </p:cNvPr>
          <p:cNvSpPr/>
          <p:nvPr/>
        </p:nvSpPr>
        <p:spPr bwMode="auto">
          <a:xfrm>
            <a:off x="1996190" y="3615376"/>
            <a:ext cx="314285" cy="334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78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EBB5C5D-1C37-A484-46D0-5E84784273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516726C-0DBB-0A46-D54D-9073D5BA689B}"/>
              </a:ext>
            </a:extLst>
          </p:cNvPr>
          <p:cNvSpPr/>
          <p:nvPr/>
        </p:nvSpPr>
        <p:spPr bwMode="auto">
          <a:xfrm>
            <a:off x="1234285" y="1095021"/>
            <a:ext cx="285714" cy="32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E3DC183-EFCB-211D-277B-342CB38585C5}"/>
              </a:ext>
            </a:extLst>
          </p:cNvPr>
          <p:cNvSpPr/>
          <p:nvPr/>
        </p:nvSpPr>
        <p:spPr bwMode="auto">
          <a:xfrm>
            <a:off x="1186666" y="3441002"/>
            <a:ext cx="361904" cy="32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456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BB15EF-22E4-B80B-9872-9EA1EFE3F2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C1487F-91C8-97A8-27B8-10CF067396C1}"/>
              </a:ext>
            </a:extLst>
          </p:cNvPr>
          <p:cNvSpPr/>
          <p:nvPr/>
        </p:nvSpPr>
        <p:spPr bwMode="auto">
          <a:xfrm>
            <a:off x="1977142" y="2839571"/>
            <a:ext cx="361904" cy="305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8EA5F28-766B-4C2A-1437-0B59759A989F}"/>
              </a:ext>
            </a:extLst>
          </p:cNvPr>
          <p:cNvSpPr/>
          <p:nvPr/>
        </p:nvSpPr>
        <p:spPr bwMode="auto">
          <a:xfrm>
            <a:off x="1910476" y="3516450"/>
            <a:ext cx="485714" cy="419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E8F1955-FA7C-01EE-D67E-FEA4B274FD88}"/>
              </a:ext>
            </a:extLst>
          </p:cNvPr>
          <p:cNvSpPr/>
          <p:nvPr/>
        </p:nvSpPr>
        <p:spPr bwMode="auto">
          <a:xfrm>
            <a:off x="1977142" y="4403067"/>
            <a:ext cx="361904" cy="31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2986530-D1DE-9C7E-F566-3F5E71728BD4}"/>
              </a:ext>
            </a:extLst>
          </p:cNvPr>
          <p:cNvSpPr/>
          <p:nvPr/>
        </p:nvSpPr>
        <p:spPr bwMode="auto">
          <a:xfrm>
            <a:off x="1910476" y="5079947"/>
            <a:ext cx="495238" cy="429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81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FF72888-DD79-A8E7-88C4-22DFD84A03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2763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960C671-4F35-4447-184D-30CB773A4ACB}"/>
              </a:ext>
            </a:extLst>
          </p:cNvPr>
          <p:cNvSpPr/>
          <p:nvPr/>
        </p:nvSpPr>
        <p:spPr bwMode="auto">
          <a:xfrm>
            <a:off x="3444010" y="3463279"/>
            <a:ext cx="425370" cy="3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139C6ED-DF07-9DD9-667C-A4AAA3460AEB}"/>
              </a:ext>
            </a:extLst>
          </p:cNvPr>
          <p:cNvSpPr/>
          <p:nvPr/>
        </p:nvSpPr>
        <p:spPr bwMode="auto">
          <a:xfrm>
            <a:off x="4155688" y="4371714"/>
            <a:ext cx="425370" cy="368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6D45B04-EB87-7089-8DBF-6CDADB4F9EC7}"/>
              </a:ext>
            </a:extLst>
          </p:cNvPr>
          <p:cNvSpPr/>
          <p:nvPr/>
        </p:nvSpPr>
        <p:spPr bwMode="auto">
          <a:xfrm>
            <a:off x="5570865" y="5271965"/>
            <a:ext cx="425370" cy="3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0310CE2-234B-206D-525F-14F5A3732A9A}"/>
              </a:ext>
            </a:extLst>
          </p:cNvPr>
          <p:cNvSpPr/>
          <p:nvPr/>
        </p:nvSpPr>
        <p:spPr bwMode="auto">
          <a:xfrm>
            <a:off x="2077915" y="6180400"/>
            <a:ext cx="425370" cy="3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029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3257B7-5F02-94A0-EAD2-7D0F1EF94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642918"/>
            <a:ext cx="84569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4741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3D9C310-8732-3709-C6FC-0F88D5D8F4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785794"/>
            <a:ext cx="10800000" cy="4637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6C2D97F-FFD6-D45C-4961-73A46F007E86}"/>
              </a:ext>
            </a:extLst>
          </p:cNvPr>
          <p:cNvSpPr/>
          <p:nvPr/>
        </p:nvSpPr>
        <p:spPr bwMode="auto">
          <a:xfrm>
            <a:off x="5314387" y="2369831"/>
            <a:ext cx="295238" cy="28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9F5F095-0951-5D0A-B7B9-5BC8D812F9A9}"/>
              </a:ext>
            </a:extLst>
          </p:cNvPr>
          <p:cNvSpPr/>
          <p:nvPr/>
        </p:nvSpPr>
        <p:spPr bwMode="auto">
          <a:xfrm>
            <a:off x="5257244" y="4402361"/>
            <a:ext cx="333333" cy="295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696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6675EA-F24F-2EBE-B39D-CF67A8B9CA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928670"/>
            <a:ext cx="10800000" cy="4053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F9EE8B9-63BB-F7E9-6BB2-DC8D70BD45D4}"/>
              </a:ext>
            </a:extLst>
          </p:cNvPr>
          <p:cNvSpPr/>
          <p:nvPr/>
        </p:nvSpPr>
        <p:spPr bwMode="auto">
          <a:xfrm>
            <a:off x="3076273" y="1214814"/>
            <a:ext cx="266666" cy="28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A669D4B-0630-A81A-7590-2CD16F21E600}"/>
              </a:ext>
            </a:extLst>
          </p:cNvPr>
          <p:cNvSpPr/>
          <p:nvPr/>
        </p:nvSpPr>
        <p:spPr bwMode="auto">
          <a:xfrm>
            <a:off x="3076273" y="3475359"/>
            <a:ext cx="295238" cy="305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956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36</cp:revision>
  <dcterms:created xsi:type="dcterms:W3CDTF">2015-09-16T06:52:26Z</dcterms:created>
  <dcterms:modified xsi:type="dcterms:W3CDTF">2024-08-21T01:27:13Z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