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1" r:id="rId4"/>
    <p:sldId id="379" r:id="rId5"/>
    <p:sldId id="377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63" y="2976563"/>
            <a:ext cx="58578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8B1AE6B-67BF-4C7C-F93F-7F2CD0B85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4B793F-2C5F-B960-C644-F991F473D7A1}"/>
              </a:ext>
            </a:extLst>
          </p:cNvPr>
          <p:cNvSpPr/>
          <p:nvPr/>
        </p:nvSpPr>
        <p:spPr bwMode="auto">
          <a:xfrm>
            <a:off x="1091428" y="961358"/>
            <a:ext cx="238095" cy="2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0A5321-FEC4-08C9-EA17-2D40A392365B}"/>
              </a:ext>
            </a:extLst>
          </p:cNvPr>
          <p:cNvSpPr/>
          <p:nvPr/>
        </p:nvSpPr>
        <p:spPr bwMode="auto">
          <a:xfrm>
            <a:off x="1062857" y="2494993"/>
            <a:ext cx="285714" cy="23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4DBDEAD-62C0-A2D0-A5DD-80AC4BF4C92B}"/>
              </a:ext>
            </a:extLst>
          </p:cNvPr>
          <p:cNvSpPr/>
          <p:nvPr/>
        </p:nvSpPr>
        <p:spPr bwMode="auto">
          <a:xfrm>
            <a:off x="1081904" y="3504715"/>
            <a:ext cx="257142" cy="257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745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25B854-3735-DB29-55F6-EA86C3071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83D7E3-C2A3-EDC8-729D-3095FBC03F97}"/>
              </a:ext>
            </a:extLst>
          </p:cNvPr>
          <p:cNvSpPr/>
          <p:nvPr/>
        </p:nvSpPr>
        <p:spPr bwMode="auto">
          <a:xfrm>
            <a:off x="1520000" y="1856670"/>
            <a:ext cx="380952" cy="32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C1BCDA-7EDF-93D8-67DD-789D6C350512}"/>
              </a:ext>
            </a:extLst>
          </p:cNvPr>
          <p:cNvSpPr/>
          <p:nvPr/>
        </p:nvSpPr>
        <p:spPr bwMode="auto">
          <a:xfrm>
            <a:off x="1567619" y="3313955"/>
            <a:ext cx="285714" cy="22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977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453110-2AC3-3E9F-3FC3-5A1BF12BB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71546"/>
            <a:ext cx="10800000" cy="412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0271D3-9FB6-9155-C30D-6FEB969D8F30}"/>
              </a:ext>
            </a:extLst>
          </p:cNvPr>
          <p:cNvSpPr/>
          <p:nvPr/>
        </p:nvSpPr>
        <p:spPr bwMode="auto">
          <a:xfrm>
            <a:off x="1319140" y="1596016"/>
            <a:ext cx="380952" cy="32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2F2F574-7BF6-E0E1-BB52-27A9066ACE1C}"/>
              </a:ext>
            </a:extLst>
          </p:cNvPr>
          <p:cNvSpPr/>
          <p:nvPr/>
        </p:nvSpPr>
        <p:spPr bwMode="auto">
          <a:xfrm>
            <a:off x="1366759" y="3054996"/>
            <a:ext cx="285714" cy="2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F13B286-2DF4-8461-42EF-E42F4D0EA94C}"/>
              </a:ext>
            </a:extLst>
          </p:cNvPr>
          <p:cNvSpPr/>
          <p:nvPr/>
        </p:nvSpPr>
        <p:spPr bwMode="auto">
          <a:xfrm>
            <a:off x="1366759" y="4428154"/>
            <a:ext cx="285714" cy="2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199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2340522-437A-BF97-521B-90FEE1E72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5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0BE07C-ED99-8051-22F4-6DCBE0F6F869}"/>
              </a:ext>
            </a:extLst>
          </p:cNvPr>
          <p:cNvSpPr/>
          <p:nvPr/>
        </p:nvSpPr>
        <p:spPr bwMode="auto">
          <a:xfrm>
            <a:off x="1586666" y="1713783"/>
            <a:ext cx="247619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687C37-2C41-7539-2906-7315F89BEA42}"/>
              </a:ext>
            </a:extLst>
          </p:cNvPr>
          <p:cNvSpPr/>
          <p:nvPr/>
        </p:nvSpPr>
        <p:spPr bwMode="auto">
          <a:xfrm>
            <a:off x="1596190" y="2237634"/>
            <a:ext cx="219047" cy="2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581402D-BA32-CE94-542F-4505D4728E6D}"/>
              </a:ext>
            </a:extLst>
          </p:cNvPr>
          <p:cNvSpPr/>
          <p:nvPr/>
        </p:nvSpPr>
        <p:spPr bwMode="auto">
          <a:xfrm>
            <a:off x="1596190" y="2742435"/>
            <a:ext cx="238095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4D97909-A1A5-00DB-8F97-B5B733936D79}"/>
              </a:ext>
            </a:extLst>
          </p:cNvPr>
          <p:cNvSpPr/>
          <p:nvPr/>
        </p:nvSpPr>
        <p:spPr bwMode="auto">
          <a:xfrm>
            <a:off x="1586666" y="3256762"/>
            <a:ext cx="257142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DACAF52-FDC2-32C2-B7E9-835C3595F3E1}"/>
              </a:ext>
            </a:extLst>
          </p:cNvPr>
          <p:cNvSpPr/>
          <p:nvPr/>
        </p:nvSpPr>
        <p:spPr bwMode="auto">
          <a:xfrm>
            <a:off x="1558095" y="3761563"/>
            <a:ext cx="295238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832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0767AF-7483-1A39-372E-3582EA0730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759A6B-165B-4CA1-371E-6AA45D37DBBC}"/>
              </a:ext>
            </a:extLst>
          </p:cNvPr>
          <p:cNvSpPr/>
          <p:nvPr/>
        </p:nvSpPr>
        <p:spPr bwMode="auto">
          <a:xfrm>
            <a:off x="1872380" y="2335668"/>
            <a:ext cx="380952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2135F50-EEB5-E111-7B08-705D63E98CAC}"/>
              </a:ext>
            </a:extLst>
          </p:cNvPr>
          <p:cNvSpPr/>
          <p:nvPr/>
        </p:nvSpPr>
        <p:spPr bwMode="auto">
          <a:xfrm>
            <a:off x="2996190" y="2335668"/>
            <a:ext cx="1333333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94F6FE9-02C8-1228-5091-EDAB5833BAA7}"/>
              </a:ext>
            </a:extLst>
          </p:cNvPr>
          <p:cNvSpPr/>
          <p:nvPr/>
        </p:nvSpPr>
        <p:spPr bwMode="auto">
          <a:xfrm>
            <a:off x="1872380" y="3786083"/>
            <a:ext cx="1342857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92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134C10-BE16-B5B9-9282-E24912979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6A4E519-5FC2-549A-6CFA-0990142A553F}"/>
              </a:ext>
            </a:extLst>
          </p:cNvPr>
          <p:cNvSpPr/>
          <p:nvPr/>
        </p:nvSpPr>
        <p:spPr bwMode="auto">
          <a:xfrm>
            <a:off x="1424761" y="1847208"/>
            <a:ext cx="1333333" cy="333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8C2243-21E5-3CB7-608A-03C2D15C74C9}"/>
              </a:ext>
            </a:extLst>
          </p:cNvPr>
          <p:cNvSpPr/>
          <p:nvPr/>
        </p:nvSpPr>
        <p:spPr bwMode="auto">
          <a:xfrm>
            <a:off x="1424761" y="3295057"/>
            <a:ext cx="380952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FD59F1A-F45F-336B-3CA5-9B153E615D76}"/>
              </a:ext>
            </a:extLst>
          </p:cNvPr>
          <p:cNvSpPr/>
          <p:nvPr/>
        </p:nvSpPr>
        <p:spPr bwMode="auto">
          <a:xfrm>
            <a:off x="2539047" y="3295057"/>
            <a:ext cx="1333333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07C826F-45BF-8B58-15AC-7CA50E243DB7}"/>
              </a:ext>
            </a:extLst>
          </p:cNvPr>
          <p:cNvSpPr/>
          <p:nvPr/>
        </p:nvSpPr>
        <p:spPr bwMode="auto">
          <a:xfrm>
            <a:off x="1424761" y="4752432"/>
            <a:ext cx="1019047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598AF25-4392-AADD-D33C-C2C8552E4922}"/>
              </a:ext>
            </a:extLst>
          </p:cNvPr>
          <p:cNvSpPr/>
          <p:nvPr/>
        </p:nvSpPr>
        <p:spPr bwMode="auto">
          <a:xfrm>
            <a:off x="3177142" y="4752432"/>
            <a:ext cx="380952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266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401AA6-63DD-61E4-740F-1114C6CB9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345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621D43-E866-F0DB-E3A5-16E98067B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142984"/>
            <a:ext cx="10800000" cy="2558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4F1514-0B07-2272-8AED-6A852046A01E}"/>
              </a:ext>
            </a:extLst>
          </p:cNvPr>
          <p:cNvSpPr/>
          <p:nvPr/>
        </p:nvSpPr>
        <p:spPr bwMode="auto">
          <a:xfrm>
            <a:off x="1447720" y="1276631"/>
            <a:ext cx="257142" cy="23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3C1E25-6948-515B-7E3F-105AA38C0EE6}"/>
              </a:ext>
            </a:extLst>
          </p:cNvPr>
          <p:cNvSpPr/>
          <p:nvPr/>
        </p:nvSpPr>
        <p:spPr bwMode="auto">
          <a:xfrm>
            <a:off x="1447720" y="1782583"/>
            <a:ext cx="257142" cy="2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E25AD3D-A8A7-C8E0-18C5-005DBBDE9973}"/>
              </a:ext>
            </a:extLst>
          </p:cNvPr>
          <p:cNvSpPr/>
          <p:nvPr/>
        </p:nvSpPr>
        <p:spPr bwMode="auto">
          <a:xfrm>
            <a:off x="1447720" y="2298081"/>
            <a:ext cx="257142" cy="2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1043B26-552B-F0C8-2BD6-DECAE058810A}"/>
              </a:ext>
            </a:extLst>
          </p:cNvPr>
          <p:cNvSpPr/>
          <p:nvPr/>
        </p:nvSpPr>
        <p:spPr bwMode="auto">
          <a:xfrm>
            <a:off x="1476292" y="2804033"/>
            <a:ext cx="209523" cy="2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40998F5-EADB-BD3F-A226-B7EEACC3A0AA}"/>
              </a:ext>
            </a:extLst>
          </p:cNvPr>
          <p:cNvSpPr/>
          <p:nvPr/>
        </p:nvSpPr>
        <p:spPr bwMode="auto">
          <a:xfrm>
            <a:off x="1476292" y="3319532"/>
            <a:ext cx="209523" cy="2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667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ECEEF2-5C4D-9C20-33FF-B7C2747CB3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139"/>
          <a:stretch>
            <a:fillRect/>
          </a:stretch>
        </p:blipFill>
        <p:spPr>
          <a:xfrm>
            <a:off x="720000" y="827999"/>
            <a:ext cx="10800000" cy="1100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0F02996-D0B1-F714-1F08-EC4C22FC9E20}"/>
              </a:ext>
            </a:extLst>
          </p:cNvPr>
          <p:cNvSpPr/>
          <p:nvPr/>
        </p:nvSpPr>
        <p:spPr bwMode="auto">
          <a:xfrm>
            <a:off x="10239404" y="785794"/>
            <a:ext cx="1500198" cy="12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3" y="1928802"/>
            <a:ext cx="1070055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 8"/>
          <p:cNvSpPr/>
          <p:nvPr/>
        </p:nvSpPr>
        <p:spPr>
          <a:xfrm>
            <a:off x="1523968" y="3714752"/>
            <a:ext cx="500066" cy="50006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95670" y="3214686"/>
            <a:ext cx="500066" cy="50006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38810" y="3214686"/>
            <a:ext cx="500066" cy="50006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28252" y="3698710"/>
            <a:ext cx="500066" cy="50006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10776" y="4286256"/>
            <a:ext cx="500066" cy="500066"/>
          </a:xfrm>
          <a:prstGeom prst="ellipse">
            <a:avLst/>
          </a:prstGeom>
          <a:noFill/>
          <a:ln w="190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FF1494-87E7-2005-F1C2-0B5B752E84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B6D64A-FA2F-01B1-EA1E-2830E427F2D3}"/>
              </a:ext>
            </a:extLst>
          </p:cNvPr>
          <p:cNvSpPr/>
          <p:nvPr/>
        </p:nvSpPr>
        <p:spPr bwMode="auto">
          <a:xfrm>
            <a:off x="1558095" y="1466918"/>
            <a:ext cx="29523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5D1DC88-7707-35A9-3FCB-D358B9FF6243}"/>
              </a:ext>
            </a:extLst>
          </p:cNvPr>
          <p:cNvSpPr/>
          <p:nvPr/>
        </p:nvSpPr>
        <p:spPr bwMode="auto">
          <a:xfrm>
            <a:off x="1586666" y="2458673"/>
            <a:ext cx="247619" cy="257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E361B8-C297-BD3F-A4AD-83D54E191D35}"/>
              </a:ext>
            </a:extLst>
          </p:cNvPr>
          <p:cNvSpPr/>
          <p:nvPr/>
        </p:nvSpPr>
        <p:spPr bwMode="auto">
          <a:xfrm>
            <a:off x="1586666" y="3459965"/>
            <a:ext cx="247619" cy="257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ADF2880C-90BE-E14C-259C-CBE98B62E2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4429132"/>
            <a:ext cx="10800000" cy="19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1B980AB-29B8-E75F-2425-64258DF4A653}"/>
              </a:ext>
            </a:extLst>
          </p:cNvPr>
          <p:cNvSpPr/>
          <p:nvPr/>
        </p:nvSpPr>
        <p:spPr bwMode="auto">
          <a:xfrm>
            <a:off x="1609644" y="4543974"/>
            <a:ext cx="238095" cy="24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66110C2-0517-BDC3-89F4-EFCF9792DC3B}"/>
              </a:ext>
            </a:extLst>
          </p:cNvPr>
          <p:cNvSpPr/>
          <p:nvPr/>
        </p:nvSpPr>
        <p:spPr bwMode="auto">
          <a:xfrm>
            <a:off x="1609644" y="5539277"/>
            <a:ext cx="238095" cy="24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58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C51736-D9F8-C695-EE73-6B8D3C1ED7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5E3386-0CDD-DCEB-FB39-27B4258BCE18}"/>
              </a:ext>
            </a:extLst>
          </p:cNvPr>
          <p:cNvSpPr/>
          <p:nvPr/>
        </p:nvSpPr>
        <p:spPr bwMode="auto">
          <a:xfrm>
            <a:off x="1596190" y="1879142"/>
            <a:ext cx="228571" cy="248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B8E64B0A-103F-DCF6-E059-28CEC5937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2786058"/>
            <a:ext cx="10800000" cy="130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EEBDC6D-B375-3899-388E-0AED45A495D9}"/>
              </a:ext>
            </a:extLst>
          </p:cNvPr>
          <p:cNvSpPr/>
          <p:nvPr/>
        </p:nvSpPr>
        <p:spPr bwMode="auto">
          <a:xfrm>
            <a:off x="1600120" y="3284056"/>
            <a:ext cx="257142" cy="25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556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5622AE-186D-C5A4-CE84-011D037A3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2EC8ED-2CD8-63CE-7B6F-0189DD37516F}"/>
              </a:ext>
            </a:extLst>
          </p:cNvPr>
          <p:cNvSpPr/>
          <p:nvPr/>
        </p:nvSpPr>
        <p:spPr bwMode="auto">
          <a:xfrm>
            <a:off x="1053333" y="1390966"/>
            <a:ext cx="295238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C2B6484-CC3D-91BB-0B5B-B3628B6E2169}"/>
              </a:ext>
            </a:extLst>
          </p:cNvPr>
          <p:cNvSpPr/>
          <p:nvPr/>
        </p:nvSpPr>
        <p:spPr bwMode="auto">
          <a:xfrm>
            <a:off x="1053333" y="2755445"/>
            <a:ext cx="295238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3688BE4-0A25-083C-38EE-481161AC8A01}"/>
              </a:ext>
            </a:extLst>
          </p:cNvPr>
          <p:cNvSpPr/>
          <p:nvPr/>
        </p:nvSpPr>
        <p:spPr bwMode="auto">
          <a:xfrm>
            <a:off x="1081904" y="4110382"/>
            <a:ext cx="257142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486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61BA2D-E3A4-4ADD-4770-FC3C39626B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CC8142-5579-426F-4CD2-383824FD8A6B}"/>
              </a:ext>
            </a:extLst>
          </p:cNvPr>
          <p:cNvSpPr/>
          <p:nvPr/>
        </p:nvSpPr>
        <p:spPr bwMode="auto">
          <a:xfrm>
            <a:off x="1558095" y="1477258"/>
            <a:ext cx="295238" cy="24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EDE3A9B-70CF-6B23-0072-DE99570CF51C}"/>
              </a:ext>
            </a:extLst>
          </p:cNvPr>
          <p:cNvSpPr/>
          <p:nvPr/>
        </p:nvSpPr>
        <p:spPr bwMode="auto">
          <a:xfrm>
            <a:off x="1577142" y="2498888"/>
            <a:ext cx="257142" cy="25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5B81020-7DFE-CFF4-9334-1BA93E234D60}"/>
              </a:ext>
            </a:extLst>
          </p:cNvPr>
          <p:cNvSpPr/>
          <p:nvPr/>
        </p:nvSpPr>
        <p:spPr bwMode="auto">
          <a:xfrm>
            <a:off x="1577142" y="3539613"/>
            <a:ext cx="257142" cy="24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30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0D75A0-9EDC-5114-63DE-E602D877C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CFFB321-DD22-9BBD-48FF-5C590E618B32}"/>
              </a:ext>
            </a:extLst>
          </p:cNvPr>
          <p:cNvSpPr/>
          <p:nvPr/>
        </p:nvSpPr>
        <p:spPr bwMode="auto">
          <a:xfrm>
            <a:off x="1091428" y="961594"/>
            <a:ext cx="238095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2163231-AEB4-B8C0-4529-3B03D74790D4}"/>
              </a:ext>
            </a:extLst>
          </p:cNvPr>
          <p:cNvSpPr/>
          <p:nvPr/>
        </p:nvSpPr>
        <p:spPr bwMode="auto">
          <a:xfrm>
            <a:off x="1053333" y="1992192"/>
            <a:ext cx="295238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128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C64DA2-1273-F26B-9072-FD70A6DD1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357431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2357430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2357430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2357430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2357430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3652" y="2357430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000372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3000372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3000372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3000372"/>
            <a:ext cx="1071570" cy="55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4845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52DED5-822B-81D9-B30B-031C927A7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AF2D2F-B11E-BD5F-6488-F9DFA37E1324}"/>
              </a:ext>
            </a:extLst>
          </p:cNvPr>
          <p:cNvSpPr/>
          <p:nvPr/>
        </p:nvSpPr>
        <p:spPr bwMode="auto">
          <a:xfrm>
            <a:off x="1567619" y="1468519"/>
            <a:ext cx="295238" cy="24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342480F-A722-2410-2850-E658FECAAB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2571744"/>
            <a:ext cx="10800000" cy="148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F4D1544-0AC3-9D19-A8E9-F74CCE49CE14}"/>
              </a:ext>
            </a:extLst>
          </p:cNvPr>
          <p:cNvSpPr/>
          <p:nvPr/>
        </p:nvSpPr>
        <p:spPr bwMode="auto">
          <a:xfrm>
            <a:off x="1528682" y="2657620"/>
            <a:ext cx="257142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694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2024-08-21T05:57:46Z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