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69" r:id="rId4"/>
    <p:sldId id="368" r:id="rId5"/>
    <p:sldId id="367" r:id="rId6"/>
    <p:sldId id="366" r:id="rId7"/>
    <p:sldId id="365" r:id="rId8"/>
    <p:sldId id="364" r:id="rId9"/>
    <p:sldId id="370" r:id="rId10"/>
    <p:sldId id="371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5550" y="3076575"/>
            <a:ext cx="72009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C85A856-F48F-6523-96AF-7CBDF1956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890" r="43663"/>
          <a:stretch>
            <a:fillRect/>
          </a:stretch>
        </p:blipFill>
        <p:spPr>
          <a:xfrm>
            <a:off x="666712" y="1000108"/>
            <a:ext cx="4857784" cy="4906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5046060-5559-31C8-C9F6-7E5457196041}"/>
              </a:ext>
            </a:extLst>
          </p:cNvPr>
          <p:cNvSpPr/>
          <p:nvPr/>
        </p:nvSpPr>
        <p:spPr bwMode="auto">
          <a:xfrm>
            <a:off x="2881290" y="2071678"/>
            <a:ext cx="357190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171AD2E-7F93-8D45-372D-39093D409509}"/>
              </a:ext>
            </a:extLst>
          </p:cNvPr>
          <p:cNvSpPr/>
          <p:nvPr/>
        </p:nvSpPr>
        <p:spPr bwMode="auto">
          <a:xfrm>
            <a:off x="2595538" y="3786190"/>
            <a:ext cx="500066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C043B8A-7ADA-2C84-D5FD-F841352FD88D}"/>
              </a:ext>
            </a:extLst>
          </p:cNvPr>
          <p:cNvSpPr/>
          <p:nvPr/>
        </p:nvSpPr>
        <p:spPr bwMode="auto">
          <a:xfrm>
            <a:off x="2524100" y="5429264"/>
            <a:ext cx="500066" cy="3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4C85A856-F48F-6523-96AF-7CBDF1956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106" t="40673" b="11848"/>
          <a:stretch>
            <a:fillRect/>
          </a:stretch>
        </p:blipFill>
        <p:spPr>
          <a:xfrm>
            <a:off x="6024562" y="1428736"/>
            <a:ext cx="3429024" cy="409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6944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A5E2231-311C-3B43-26DC-C005207C15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8074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3456E74-26DC-087D-98E5-59F5251994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5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20" y="4106499"/>
            <a:ext cx="2500330" cy="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5868" y="4071942"/>
            <a:ext cx="230030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53453" y="4071942"/>
            <a:ext cx="2286017" cy="1031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4501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512B4A-3C9D-C94B-F0EA-6D881CF1C1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9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643F274-9B58-DB52-E78A-8B7CF23CA6DC}"/>
              </a:ext>
            </a:extLst>
          </p:cNvPr>
          <p:cNvSpPr/>
          <p:nvPr/>
        </p:nvSpPr>
        <p:spPr bwMode="auto">
          <a:xfrm>
            <a:off x="1948571" y="2200583"/>
            <a:ext cx="361904" cy="314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7F78499-2326-04E4-ED62-EAAEEDE12819}"/>
              </a:ext>
            </a:extLst>
          </p:cNvPr>
          <p:cNvSpPr/>
          <p:nvPr/>
        </p:nvSpPr>
        <p:spPr bwMode="auto">
          <a:xfrm>
            <a:off x="1986666" y="4021164"/>
            <a:ext cx="295238" cy="314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138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1332F9F-592C-5AD0-308C-3239C7A19C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2BA78AD-FD78-7092-5FCC-B5E5C7A42B63}"/>
              </a:ext>
            </a:extLst>
          </p:cNvPr>
          <p:cNvSpPr/>
          <p:nvPr/>
        </p:nvSpPr>
        <p:spPr bwMode="auto">
          <a:xfrm>
            <a:off x="1205714" y="1142872"/>
            <a:ext cx="314285" cy="33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46611EA-D28C-7BDD-160B-390BE2CCE87C}"/>
              </a:ext>
            </a:extLst>
          </p:cNvPr>
          <p:cNvSpPr/>
          <p:nvPr/>
        </p:nvSpPr>
        <p:spPr bwMode="auto">
          <a:xfrm>
            <a:off x="1224761" y="3881317"/>
            <a:ext cx="285714" cy="32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90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1D4A7AD-4B81-9918-D58E-24B94FB5FD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79153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5FF768F-B6DE-9118-1A2F-2C9CD33F2265}"/>
              </a:ext>
            </a:extLst>
          </p:cNvPr>
          <p:cNvSpPr/>
          <p:nvPr/>
        </p:nvSpPr>
        <p:spPr bwMode="auto">
          <a:xfrm>
            <a:off x="1627403" y="1799013"/>
            <a:ext cx="272221" cy="237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67F7AAA-D10E-104B-3766-347488A04DBB}"/>
              </a:ext>
            </a:extLst>
          </p:cNvPr>
          <p:cNvSpPr/>
          <p:nvPr/>
        </p:nvSpPr>
        <p:spPr bwMode="auto">
          <a:xfrm>
            <a:off x="1662303" y="3286970"/>
            <a:ext cx="209400" cy="237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98AAF04-C69C-3720-3A0F-1095AA31ECD5}"/>
              </a:ext>
            </a:extLst>
          </p:cNvPr>
          <p:cNvSpPr/>
          <p:nvPr/>
        </p:nvSpPr>
        <p:spPr bwMode="auto">
          <a:xfrm>
            <a:off x="1662303" y="4767941"/>
            <a:ext cx="209400" cy="237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812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945E05F-1F8C-063A-3DB0-1A9B73CF9D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E8BDC8A-F0EF-C11E-14A9-EA90FB452F06}"/>
              </a:ext>
            </a:extLst>
          </p:cNvPr>
          <p:cNvSpPr/>
          <p:nvPr/>
        </p:nvSpPr>
        <p:spPr bwMode="auto">
          <a:xfrm>
            <a:off x="1186666" y="1228886"/>
            <a:ext cx="361904" cy="324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9CDDB29-00E8-C070-79C4-1E66F448FC10}"/>
              </a:ext>
            </a:extLst>
          </p:cNvPr>
          <p:cNvSpPr/>
          <p:nvPr/>
        </p:nvSpPr>
        <p:spPr bwMode="auto">
          <a:xfrm>
            <a:off x="1177142" y="3252411"/>
            <a:ext cx="371428" cy="324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C85A856-F48F-6523-96AF-7CBDF19565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59920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888DA0A-B8A2-3C06-582B-E65B80B3AE86}"/>
              </a:ext>
            </a:extLst>
          </p:cNvPr>
          <p:cNvSpPr/>
          <p:nvPr/>
        </p:nvSpPr>
        <p:spPr bwMode="auto">
          <a:xfrm>
            <a:off x="2426736" y="2947880"/>
            <a:ext cx="163804" cy="17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5046060-5559-31C8-C9F6-7E5457196041}"/>
              </a:ext>
            </a:extLst>
          </p:cNvPr>
          <p:cNvSpPr/>
          <p:nvPr/>
        </p:nvSpPr>
        <p:spPr bwMode="auto">
          <a:xfrm>
            <a:off x="2252364" y="4100334"/>
            <a:ext cx="179656" cy="17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171AD2E-7F93-8D45-372D-39093D409509}"/>
              </a:ext>
            </a:extLst>
          </p:cNvPr>
          <p:cNvSpPr/>
          <p:nvPr/>
        </p:nvSpPr>
        <p:spPr bwMode="auto">
          <a:xfrm>
            <a:off x="2151967" y="5252788"/>
            <a:ext cx="200792" cy="17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C043B8A-7ADA-2C84-D5FD-F841352FD88D}"/>
              </a:ext>
            </a:extLst>
          </p:cNvPr>
          <p:cNvSpPr/>
          <p:nvPr/>
        </p:nvSpPr>
        <p:spPr bwMode="auto">
          <a:xfrm>
            <a:off x="2077991" y="6405242"/>
            <a:ext cx="179656" cy="19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944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C85A856-F48F-6523-96AF-7CBDF1956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6892"/>
          <a:stretch>
            <a:fillRect/>
          </a:stretch>
        </p:blipFill>
        <p:spPr>
          <a:xfrm>
            <a:off x="720000" y="827998"/>
            <a:ext cx="8805024" cy="371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888DA0A-B8A2-3C06-582B-E65B80B3AE86}"/>
              </a:ext>
            </a:extLst>
          </p:cNvPr>
          <p:cNvSpPr/>
          <p:nvPr/>
        </p:nvSpPr>
        <p:spPr bwMode="auto">
          <a:xfrm>
            <a:off x="3238480" y="3929066"/>
            <a:ext cx="285752" cy="285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4C85A856-F48F-6523-96AF-7CBDF1956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106" t="40673" b="11848"/>
          <a:stretch>
            <a:fillRect/>
          </a:stretch>
        </p:blipFill>
        <p:spPr>
          <a:xfrm>
            <a:off x="6096000" y="1000108"/>
            <a:ext cx="3429024" cy="409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6944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2024-08-21T01:30:35Z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