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0" r:id="rId4"/>
    <p:sldId id="369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-192" y="-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19488" y="3062288"/>
            <a:ext cx="51530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025F07F-2D6E-FEAF-5F06-0E0682626F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58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965BBC8-9FB0-1386-EEA7-D05660E96B1B}"/>
              </a:ext>
            </a:extLst>
          </p:cNvPr>
          <p:cNvSpPr/>
          <p:nvPr/>
        </p:nvSpPr>
        <p:spPr bwMode="auto">
          <a:xfrm>
            <a:off x="1615238" y="2544503"/>
            <a:ext cx="228571" cy="238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3B75F77-9DF4-D207-29F6-D7A0596E83D8}"/>
              </a:ext>
            </a:extLst>
          </p:cNvPr>
          <p:cNvSpPr/>
          <p:nvPr/>
        </p:nvSpPr>
        <p:spPr bwMode="auto">
          <a:xfrm>
            <a:off x="1586666" y="3126207"/>
            <a:ext cx="276190" cy="238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FBF44F7D-8180-92B6-3F2A-F33D25537B4A}"/>
              </a:ext>
            </a:extLst>
          </p:cNvPr>
          <p:cNvSpPr/>
          <p:nvPr/>
        </p:nvSpPr>
        <p:spPr bwMode="auto">
          <a:xfrm>
            <a:off x="1605714" y="3707912"/>
            <a:ext cx="247619" cy="238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3D2B48C8-EB89-EF1E-E0D7-FC187073CFB7}"/>
              </a:ext>
            </a:extLst>
          </p:cNvPr>
          <p:cNvSpPr/>
          <p:nvPr/>
        </p:nvSpPr>
        <p:spPr bwMode="auto">
          <a:xfrm>
            <a:off x="1586666" y="4289616"/>
            <a:ext cx="276190" cy="238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DA20A133-09A9-98C0-E55F-4806AF7DE3E9}"/>
              </a:ext>
            </a:extLst>
          </p:cNvPr>
          <p:cNvSpPr/>
          <p:nvPr/>
        </p:nvSpPr>
        <p:spPr bwMode="auto">
          <a:xfrm>
            <a:off x="1615238" y="4871320"/>
            <a:ext cx="228571" cy="228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3965BBC8-9FB0-1386-EEA7-D05660E96B1B}"/>
              </a:ext>
            </a:extLst>
          </p:cNvPr>
          <p:cNvSpPr/>
          <p:nvPr/>
        </p:nvSpPr>
        <p:spPr bwMode="auto">
          <a:xfrm>
            <a:off x="10382280" y="785794"/>
            <a:ext cx="1214446" cy="1000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8BC8C73-2FF2-D201-DACE-3ECA2E6389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76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4A9ABC8-0D1E-DC2A-A34C-1981DA637719}"/>
              </a:ext>
            </a:extLst>
          </p:cNvPr>
          <p:cNvSpPr/>
          <p:nvPr/>
        </p:nvSpPr>
        <p:spPr bwMode="auto">
          <a:xfrm>
            <a:off x="1786666" y="3146438"/>
            <a:ext cx="209523" cy="238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15B4F52-753C-D3F2-96A1-5D8C1FED9977}"/>
              </a:ext>
            </a:extLst>
          </p:cNvPr>
          <p:cNvSpPr/>
          <p:nvPr/>
        </p:nvSpPr>
        <p:spPr bwMode="auto">
          <a:xfrm>
            <a:off x="3805714" y="3155979"/>
            <a:ext cx="209523" cy="228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E509F62C-B040-19C5-1A8F-CB9C87C669D8}"/>
              </a:ext>
            </a:extLst>
          </p:cNvPr>
          <p:cNvSpPr/>
          <p:nvPr/>
        </p:nvSpPr>
        <p:spPr bwMode="auto">
          <a:xfrm>
            <a:off x="5767619" y="3146438"/>
            <a:ext cx="209523" cy="228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FBD0E521-68D8-4E6A-15A7-0CD07DCD4556}"/>
              </a:ext>
            </a:extLst>
          </p:cNvPr>
          <p:cNvSpPr/>
          <p:nvPr/>
        </p:nvSpPr>
        <p:spPr bwMode="auto">
          <a:xfrm>
            <a:off x="7634285" y="3155979"/>
            <a:ext cx="228571" cy="219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154DC8CF-C5BB-104F-015C-81B36E4B3AF4}"/>
              </a:ext>
            </a:extLst>
          </p:cNvPr>
          <p:cNvSpPr/>
          <p:nvPr/>
        </p:nvSpPr>
        <p:spPr bwMode="auto">
          <a:xfrm>
            <a:off x="9672380" y="3155979"/>
            <a:ext cx="161904" cy="219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5904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98E979E-6A39-2F83-9CB6-1EA56A3116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90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978DD3D-09DA-61DB-2262-E5EE9B4CA9E9}"/>
              </a:ext>
            </a:extLst>
          </p:cNvPr>
          <p:cNvSpPr/>
          <p:nvPr/>
        </p:nvSpPr>
        <p:spPr bwMode="auto">
          <a:xfrm>
            <a:off x="1615238" y="1667034"/>
            <a:ext cx="228571" cy="228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E9FA707-5ABC-EE23-7250-DB6F352C3F08}"/>
              </a:ext>
            </a:extLst>
          </p:cNvPr>
          <p:cNvSpPr/>
          <p:nvPr/>
        </p:nvSpPr>
        <p:spPr bwMode="auto">
          <a:xfrm>
            <a:off x="1586666" y="2239103"/>
            <a:ext cx="276190" cy="238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B0259BCB-C8F6-296F-C544-F63D629631D3}"/>
              </a:ext>
            </a:extLst>
          </p:cNvPr>
          <p:cNvSpPr/>
          <p:nvPr/>
        </p:nvSpPr>
        <p:spPr bwMode="auto">
          <a:xfrm>
            <a:off x="1605714" y="2820707"/>
            <a:ext cx="247619" cy="238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7C267BA7-CA8E-D863-9DE4-3DBF0BDE6279}"/>
              </a:ext>
            </a:extLst>
          </p:cNvPr>
          <p:cNvSpPr/>
          <p:nvPr/>
        </p:nvSpPr>
        <p:spPr bwMode="auto">
          <a:xfrm>
            <a:off x="1586666" y="3402311"/>
            <a:ext cx="276190" cy="238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75BD6D86-8AAE-1859-1524-BAEF586285D3}"/>
              </a:ext>
            </a:extLst>
          </p:cNvPr>
          <p:cNvSpPr/>
          <p:nvPr/>
        </p:nvSpPr>
        <p:spPr bwMode="auto">
          <a:xfrm>
            <a:off x="1615238" y="3983915"/>
            <a:ext cx="228571" cy="238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1006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C9F9145-2A3F-6731-291F-A0454271CE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91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70EFBDC-235B-A24C-4FA1-59E12223E650}"/>
              </a:ext>
            </a:extLst>
          </p:cNvPr>
          <p:cNvSpPr/>
          <p:nvPr/>
        </p:nvSpPr>
        <p:spPr bwMode="auto">
          <a:xfrm>
            <a:off x="1605714" y="2542817"/>
            <a:ext cx="247619" cy="238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FE96572-B583-C53F-1F8B-B62513F8791E}"/>
              </a:ext>
            </a:extLst>
          </p:cNvPr>
          <p:cNvSpPr/>
          <p:nvPr/>
        </p:nvSpPr>
        <p:spPr bwMode="auto">
          <a:xfrm>
            <a:off x="1586666" y="3705083"/>
            <a:ext cx="276190" cy="228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99583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49E2D17-FCC5-E9C8-136B-45759AA701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98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10B3F29-46A4-F71E-913E-DE2B8EA93C18}"/>
              </a:ext>
            </a:extLst>
          </p:cNvPr>
          <p:cNvSpPr/>
          <p:nvPr/>
        </p:nvSpPr>
        <p:spPr bwMode="auto">
          <a:xfrm>
            <a:off x="1062857" y="885286"/>
            <a:ext cx="228571" cy="229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1670343-6FE6-32B0-1CE0-C85607BCAAC7}"/>
              </a:ext>
            </a:extLst>
          </p:cNvPr>
          <p:cNvSpPr/>
          <p:nvPr/>
        </p:nvSpPr>
        <p:spPr bwMode="auto">
          <a:xfrm>
            <a:off x="1034285" y="1973752"/>
            <a:ext cx="285714" cy="229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1DB9E5EA-E2CC-6A65-E8A5-309E5B447CCB}"/>
              </a:ext>
            </a:extLst>
          </p:cNvPr>
          <p:cNvSpPr/>
          <p:nvPr/>
        </p:nvSpPr>
        <p:spPr bwMode="auto">
          <a:xfrm>
            <a:off x="1053333" y="3052669"/>
            <a:ext cx="247619" cy="248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86465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DDCCA8A-F9C8-83AD-6281-52DC8C9BF8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78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28598A0-B3B3-F048-7B9D-2CC635014458}"/>
              </a:ext>
            </a:extLst>
          </p:cNvPr>
          <p:cNvSpPr/>
          <p:nvPr/>
        </p:nvSpPr>
        <p:spPr bwMode="auto">
          <a:xfrm>
            <a:off x="2634285" y="2247896"/>
            <a:ext cx="314285" cy="257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9217C65-1C83-FD32-9B54-A9421983BE9F}"/>
              </a:ext>
            </a:extLst>
          </p:cNvPr>
          <p:cNvSpPr/>
          <p:nvPr/>
        </p:nvSpPr>
        <p:spPr bwMode="auto">
          <a:xfrm>
            <a:off x="3424761" y="2247896"/>
            <a:ext cx="314285" cy="257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B0356BB0-E232-8A57-1A9F-50F195B3F363}"/>
              </a:ext>
            </a:extLst>
          </p:cNvPr>
          <p:cNvSpPr/>
          <p:nvPr/>
        </p:nvSpPr>
        <p:spPr bwMode="auto">
          <a:xfrm>
            <a:off x="4215238" y="2247896"/>
            <a:ext cx="314285" cy="257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5EA6DE8A-99E7-7FAB-DF67-5C7C3539F3ED}"/>
              </a:ext>
            </a:extLst>
          </p:cNvPr>
          <p:cNvSpPr/>
          <p:nvPr/>
        </p:nvSpPr>
        <p:spPr bwMode="auto">
          <a:xfrm>
            <a:off x="5005714" y="2247896"/>
            <a:ext cx="314285" cy="257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5AADB891-F7EA-1B6C-6AE0-E3F215908B01}"/>
              </a:ext>
            </a:extLst>
          </p:cNvPr>
          <p:cNvSpPr/>
          <p:nvPr/>
        </p:nvSpPr>
        <p:spPr bwMode="auto">
          <a:xfrm>
            <a:off x="5786666" y="2247896"/>
            <a:ext cx="323809" cy="257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A8118C98-572A-3645-53D5-8D021E6CF497}"/>
              </a:ext>
            </a:extLst>
          </p:cNvPr>
          <p:cNvSpPr/>
          <p:nvPr/>
        </p:nvSpPr>
        <p:spPr bwMode="auto">
          <a:xfrm>
            <a:off x="2634285" y="3686853"/>
            <a:ext cx="314285" cy="257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49494337-F650-03A2-6B47-5531AB95A912}"/>
              </a:ext>
            </a:extLst>
          </p:cNvPr>
          <p:cNvSpPr/>
          <p:nvPr/>
        </p:nvSpPr>
        <p:spPr bwMode="auto">
          <a:xfrm>
            <a:off x="3424761" y="3686853"/>
            <a:ext cx="314285" cy="257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BE1DEA91-26AB-BDD9-0B83-41B1E714B56C}"/>
              </a:ext>
            </a:extLst>
          </p:cNvPr>
          <p:cNvSpPr/>
          <p:nvPr/>
        </p:nvSpPr>
        <p:spPr bwMode="auto">
          <a:xfrm>
            <a:off x="4215238" y="3686853"/>
            <a:ext cx="314285" cy="257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xmlns="" id="{DA363E8B-31AE-30DD-E8E7-90F82EDADA38}"/>
              </a:ext>
            </a:extLst>
          </p:cNvPr>
          <p:cNvSpPr/>
          <p:nvPr/>
        </p:nvSpPr>
        <p:spPr bwMode="auto">
          <a:xfrm>
            <a:off x="5005714" y="3686853"/>
            <a:ext cx="314285" cy="257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xmlns="" id="{8810B973-A0EE-B99C-186E-090468854792}"/>
              </a:ext>
            </a:extLst>
          </p:cNvPr>
          <p:cNvSpPr/>
          <p:nvPr/>
        </p:nvSpPr>
        <p:spPr bwMode="auto">
          <a:xfrm>
            <a:off x="5786666" y="3686853"/>
            <a:ext cx="323809" cy="257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94909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57D3D48-22D0-CE30-9DBB-F60B4D9AB0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21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0049EF6-DD0A-58C8-1332-45FDB57855E6}"/>
              </a:ext>
            </a:extLst>
          </p:cNvPr>
          <p:cNvSpPr/>
          <p:nvPr/>
        </p:nvSpPr>
        <p:spPr bwMode="auto">
          <a:xfrm>
            <a:off x="2129523" y="1639509"/>
            <a:ext cx="323809" cy="257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093311C-23AB-C576-43F3-3F1B71E75190}"/>
              </a:ext>
            </a:extLst>
          </p:cNvPr>
          <p:cNvSpPr/>
          <p:nvPr/>
        </p:nvSpPr>
        <p:spPr bwMode="auto">
          <a:xfrm>
            <a:off x="2920000" y="1639509"/>
            <a:ext cx="323809" cy="257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42E0A989-A618-7BD7-F8E3-30561E66BCF7}"/>
              </a:ext>
            </a:extLst>
          </p:cNvPr>
          <p:cNvSpPr/>
          <p:nvPr/>
        </p:nvSpPr>
        <p:spPr bwMode="auto">
          <a:xfrm>
            <a:off x="3710476" y="1639509"/>
            <a:ext cx="314285" cy="257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EDE63123-9699-C1B1-711A-0430600ABA27}"/>
              </a:ext>
            </a:extLst>
          </p:cNvPr>
          <p:cNvSpPr/>
          <p:nvPr/>
        </p:nvSpPr>
        <p:spPr bwMode="auto">
          <a:xfrm>
            <a:off x="4500952" y="1639509"/>
            <a:ext cx="314285" cy="257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C6B8D034-C88F-05D2-7471-3DC3F3EB61BA}"/>
              </a:ext>
            </a:extLst>
          </p:cNvPr>
          <p:cNvSpPr/>
          <p:nvPr/>
        </p:nvSpPr>
        <p:spPr bwMode="auto">
          <a:xfrm>
            <a:off x="5291428" y="1639509"/>
            <a:ext cx="314285" cy="257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7C378505-D9DA-5E94-C736-7319FB54F0F3}"/>
              </a:ext>
            </a:extLst>
          </p:cNvPr>
          <p:cNvSpPr/>
          <p:nvPr/>
        </p:nvSpPr>
        <p:spPr bwMode="auto">
          <a:xfrm>
            <a:off x="2129523" y="3071587"/>
            <a:ext cx="323809" cy="257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B8F305E5-67F3-4D47-D028-FBF77E3BC647}"/>
              </a:ext>
            </a:extLst>
          </p:cNvPr>
          <p:cNvSpPr/>
          <p:nvPr/>
        </p:nvSpPr>
        <p:spPr bwMode="auto">
          <a:xfrm>
            <a:off x="2920000" y="3071587"/>
            <a:ext cx="323809" cy="257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10D67CD4-9E28-E7E3-0EA5-AD4BCE6BEB6A}"/>
              </a:ext>
            </a:extLst>
          </p:cNvPr>
          <p:cNvSpPr/>
          <p:nvPr/>
        </p:nvSpPr>
        <p:spPr bwMode="auto">
          <a:xfrm>
            <a:off x="3710476" y="3071587"/>
            <a:ext cx="323809" cy="257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xmlns="" id="{D855DF8F-9D73-F520-EFDB-76E900B7A0A2}"/>
              </a:ext>
            </a:extLst>
          </p:cNvPr>
          <p:cNvSpPr/>
          <p:nvPr/>
        </p:nvSpPr>
        <p:spPr bwMode="auto">
          <a:xfrm>
            <a:off x="4500952" y="3071587"/>
            <a:ext cx="314285" cy="257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6880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59C170F-BEA7-B3FA-5AD2-FDD3797D44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52454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5230E74-8582-E4E8-0956-A1CBAEF61B38}"/>
              </a:ext>
            </a:extLst>
          </p:cNvPr>
          <p:cNvSpPr/>
          <p:nvPr/>
        </p:nvSpPr>
        <p:spPr bwMode="auto">
          <a:xfrm>
            <a:off x="2715393" y="1607923"/>
            <a:ext cx="222741" cy="232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59E43FA-5402-C91B-2EDF-AA8A5C8B730B}"/>
              </a:ext>
            </a:extLst>
          </p:cNvPr>
          <p:cNvSpPr/>
          <p:nvPr/>
        </p:nvSpPr>
        <p:spPr bwMode="auto">
          <a:xfrm>
            <a:off x="2706112" y="2666391"/>
            <a:ext cx="232022" cy="232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06187E76-66AF-1573-E1EE-94E24F296671}"/>
              </a:ext>
            </a:extLst>
          </p:cNvPr>
          <p:cNvSpPr/>
          <p:nvPr/>
        </p:nvSpPr>
        <p:spPr bwMode="auto">
          <a:xfrm>
            <a:off x="2511213" y="3734144"/>
            <a:ext cx="241303" cy="222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F3679A82-0CD6-F3BB-2478-D1500B4E4B7F}"/>
              </a:ext>
            </a:extLst>
          </p:cNvPr>
          <p:cNvSpPr/>
          <p:nvPr/>
        </p:nvSpPr>
        <p:spPr bwMode="auto">
          <a:xfrm>
            <a:off x="2501933" y="4792612"/>
            <a:ext cx="213460" cy="222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048F1697-CF98-CC34-1DAD-46CAE8F47524}"/>
              </a:ext>
            </a:extLst>
          </p:cNvPr>
          <p:cNvSpPr/>
          <p:nvPr/>
        </p:nvSpPr>
        <p:spPr bwMode="auto">
          <a:xfrm>
            <a:off x="2483371" y="5851081"/>
            <a:ext cx="278427" cy="232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46477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36</cp:revision>
  <dcterms:created xsi:type="dcterms:W3CDTF">2015-09-16T06:52:26Z</dcterms:created>
  <dcterms:modified xsi:type="dcterms:W3CDTF">2024-08-21T02:32:43Z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